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4"/>
  </p:sldMasterIdLst>
  <p:notesMasterIdLst>
    <p:notesMasterId r:id="rId15"/>
  </p:notesMasterIdLst>
  <p:handoutMasterIdLst>
    <p:handoutMasterId r:id="rId16"/>
  </p:handoutMasterIdLst>
  <p:sldIdLst>
    <p:sldId id="528" r:id="rId5"/>
    <p:sldId id="3408" r:id="rId6"/>
    <p:sldId id="535" r:id="rId7"/>
    <p:sldId id="3413" r:id="rId8"/>
    <p:sldId id="3414" r:id="rId9"/>
    <p:sldId id="3415" r:id="rId10"/>
    <p:sldId id="3416" r:id="rId11"/>
    <p:sldId id="542" r:id="rId12"/>
    <p:sldId id="3417" r:id="rId13"/>
    <p:sldId id="3418" r:id="rId14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Master" id="{1DC75F73-E6D6-4559-BEEF-B47DA8BF6A03}">
          <p14:sldIdLst>
            <p14:sldId id="528"/>
            <p14:sldId id="3408"/>
            <p14:sldId id="535"/>
            <p14:sldId id="3413"/>
            <p14:sldId id="3414"/>
            <p14:sldId id="3415"/>
            <p14:sldId id="3416"/>
            <p14:sldId id="542"/>
            <p14:sldId id="3417"/>
            <p14:sldId id="3418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25F6B958-936C-8469-9454-7DE7C790D06C}" name="Josefine" initials="J" userId="c8fdedc8cc82ebb5" providerId="Windows Live"/>
  <p188:author id="{7F31B2B0-BD84-4DA9-DBB8-0343367C9C1B}" name="Conrad Lisa" initials="CL" userId="S::l.conrad@netze-bw.de::b3517bd2-a51c-4a32-bf55-86699027be98" providerId="AD"/>
  <p188:author id="{A06024F6-C7AF-E05B-4467-DB961BE5EA6E}" name="Martin Rosenthal" initials="MR" userId="S::martin.rosenthal@mutabor.de::938e567e-97c8-40a6-83ea-ccc34c84518b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4C041"/>
    <a:srgbClr val="322A26"/>
    <a:srgbClr val="FDF3F2"/>
    <a:srgbClr val="FCDDD3"/>
    <a:srgbClr val="FDC2B2"/>
    <a:srgbClr val="FD9E83"/>
    <a:srgbClr val="FE7E58"/>
    <a:srgbClr val="FC6538"/>
    <a:srgbClr val="000099"/>
    <a:srgbClr val="FE8F1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427BB46-CEEB-40BD-909B-AFBB0C0AEDB3}" v="4" dt="2023-04-08T06:08:06.25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7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4632" y="111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23" Type="http://schemas.microsoft.com/office/2018/10/relationships/authors" Target="authors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onrad Lisa" userId="b3517bd2-a51c-4a32-bf55-86699027be98" providerId="ADAL" clId="{E427BB46-CEEB-40BD-909B-AFBB0C0AEDB3}"/>
    <pc:docChg chg="custSel modSld modNotesMaster">
      <pc:chgData name="Conrad Lisa" userId="b3517bd2-a51c-4a32-bf55-86699027be98" providerId="ADAL" clId="{E427BB46-CEEB-40BD-909B-AFBB0C0AEDB3}" dt="2023-04-21T08:18:49.165" v="3" actId="207"/>
      <pc:docMkLst>
        <pc:docMk/>
      </pc:docMkLst>
      <pc:sldChg chg="modSp mod">
        <pc:chgData name="Conrad Lisa" userId="b3517bd2-a51c-4a32-bf55-86699027be98" providerId="ADAL" clId="{E427BB46-CEEB-40BD-909B-AFBB0C0AEDB3}" dt="2023-04-21T08:18:49.165" v="3" actId="207"/>
        <pc:sldMkLst>
          <pc:docMk/>
          <pc:sldMk cId="319749515" sldId="3417"/>
        </pc:sldMkLst>
        <pc:picChg chg="mod">
          <ac:chgData name="Conrad Lisa" userId="b3517bd2-a51c-4a32-bf55-86699027be98" providerId="ADAL" clId="{E427BB46-CEEB-40BD-909B-AFBB0C0AEDB3}" dt="2023-04-21T08:18:49.165" v="3" actId="207"/>
          <ac:picMkLst>
            <pc:docMk/>
            <pc:sldMk cId="319749515" sldId="3417"/>
            <ac:picMk id="35" creationId="{2A3C17E5-7294-97AC-DA1A-6CE936B75BA3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>
            <a:extLst>
              <a:ext uri="{FF2B5EF4-FFF2-40B4-BE49-F238E27FC236}">
                <a16:creationId xmlns:a16="http://schemas.microsoft.com/office/drawing/2014/main" id="{5BC8D5B3-5D05-44FE-9539-97CAF417B32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7BFF6DCE-602F-4FA4-A2AD-B14D2A98E9A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A046A3-4902-4EC9-95D7-A3EDABBB9CA3}" type="datetimeFigureOut">
              <a:rPr lang="de-DE" smtClean="0"/>
              <a:t>21.04.2023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86ADBCEA-6581-46DF-AB13-E4EC45AFB67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297A7C86-2A85-4165-819B-9DE8FC8549D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61F8CC-7071-40CE-8835-ECFAFB1E839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745340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0" tIns="0" rIns="0" bIns="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97160" y="8856984"/>
            <a:ext cx="2971800" cy="179512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6021288" y="8856984"/>
            <a:ext cx="739552" cy="179512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1200"/>
            </a:lvl1pPr>
          </a:lstStyle>
          <a:p>
            <a:fld id="{1FB20EB5-88DF-4EA6-8586-32EED35EC0E5}" type="slidenum">
              <a:rPr lang="de-DE" smtClean="0"/>
              <a:t>‹Nr.›</a:t>
            </a:fld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4797152" y="8856984"/>
            <a:ext cx="1152128" cy="179512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1200"/>
            </a:lvl1pPr>
          </a:lstStyle>
          <a:p>
            <a:fld id="{31A75A65-F437-4B55-8084-F9CC046EDB3A}" type="datetimeFigureOut">
              <a:rPr lang="de-DE" smtClean="0"/>
              <a:t>21.04.2023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874720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spcAft>
        <a:spcPts val="200"/>
      </a:spcAft>
      <a:defRPr sz="1200" b="1" kern="1200">
        <a:solidFill>
          <a:schemeClr val="tx2"/>
        </a:solidFill>
        <a:latin typeface="+mj-lt"/>
        <a:ea typeface="+mn-ea"/>
        <a:cs typeface="+mn-cs"/>
      </a:defRPr>
    </a:lvl1pPr>
    <a:lvl2pPr marL="0" indent="0" algn="l" defTabSz="914400" rtl="0" eaLnBrk="1" latinLnBrk="0" hangingPunct="1">
      <a:spcAft>
        <a:spcPts val="200"/>
      </a:spcAft>
      <a:buClr>
        <a:schemeClr val="bg2"/>
      </a:buClr>
      <a:buFont typeface="Wingdings 2" panose="05020102010507070707" pitchFamily="18" charset="2"/>
      <a:buNone/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270000" indent="-270000" algn="l" defTabSz="914400" rtl="0" eaLnBrk="1" latinLnBrk="0" hangingPunct="1">
      <a:spcAft>
        <a:spcPts val="200"/>
      </a:spcAft>
      <a:buClr>
        <a:schemeClr val="bg2"/>
      </a:buClr>
      <a:buFont typeface="Wingdings 2" panose="05020102010507070707" pitchFamily="18" charset="2"/>
      <a:buChar char=""/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540000" indent="-270000" algn="l" defTabSz="914400" rtl="0" eaLnBrk="1" latinLnBrk="0" hangingPunct="1">
      <a:spcAft>
        <a:spcPts val="200"/>
      </a:spcAft>
      <a:buClr>
        <a:schemeClr val="accent1"/>
      </a:buClr>
      <a:buFont typeface="Wingdings 2" panose="05020102010507070707" pitchFamily="18" charset="2"/>
      <a:buChar char=""/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810000" indent="-270000" algn="l" defTabSz="914400" rtl="0" eaLnBrk="1" latinLnBrk="0" hangingPunct="1">
      <a:spcAft>
        <a:spcPts val="200"/>
      </a:spcAft>
      <a:buClr>
        <a:schemeClr val="accent1"/>
      </a:buClr>
      <a:buFont typeface="Wingdings 2" panose="05020102010507070707" pitchFamily="18" charset="2"/>
      <a:buChar char=""/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FB20EB5-88DF-4EA6-8586-32EED35EC0E5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646155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elfolie ohne Bild tiefenblau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CC3E297-351D-4502-B3F3-DF30BD7D332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07988" y="1664804"/>
            <a:ext cx="6408000" cy="1784282"/>
          </a:xfrm>
        </p:spPr>
        <p:txBody>
          <a:bodyPr tIns="0" anchor="t" anchorCtr="0"/>
          <a:lstStyle>
            <a:lvl1pPr algn="l">
              <a:lnSpc>
                <a:spcPct val="90000"/>
              </a:lnSpc>
              <a:defRPr sz="6400">
                <a:solidFill>
                  <a:schemeClr val="bg1"/>
                </a:solidFill>
              </a:defRPr>
            </a:lvl1pPr>
          </a:lstStyle>
          <a:p>
            <a:r>
              <a:rPr lang="de-DE"/>
              <a:t>Mastertitel-format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19EC0E72-5234-460C-8ED2-16920D4C6F5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07989" y="5769292"/>
            <a:ext cx="5400674" cy="288000"/>
          </a:xfrm>
        </p:spPr>
        <p:txBody>
          <a:bodyPr anchor="b" anchorCtr="0"/>
          <a:lstStyle>
            <a:lvl1pPr marL="0" indent="0" algn="l"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Referent | Datum, Ort</a:t>
            </a:r>
          </a:p>
        </p:txBody>
      </p:sp>
      <p:grpSp>
        <p:nvGrpSpPr>
          <p:cNvPr id="8" name="Gruppieren 7">
            <a:extLst>
              <a:ext uri="{FF2B5EF4-FFF2-40B4-BE49-F238E27FC236}">
                <a16:creationId xmlns:a16="http://schemas.microsoft.com/office/drawing/2014/main" id="{73A0A4D8-656B-0BB7-3EC2-373E04EC6E50}"/>
              </a:ext>
            </a:extLst>
          </p:cNvPr>
          <p:cNvGrpSpPr/>
          <p:nvPr userDrawn="1"/>
        </p:nvGrpSpPr>
        <p:grpSpPr>
          <a:xfrm>
            <a:off x="7534876" y="1772816"/>
            <a:ext cx="4249755" cy="4243727"/>
            <a:chOff x="3514725" y="852488"/>
            <a:chExt cx="5162347" cy="5155024"/>
          </a:xfrm>
        </p:grpSpPr>
        <p:sp>
          <p:nvSpPr>
            <p:cNvPr id="9" name="Freihandform: Form 8">
              <a:extLst>
                <a:ext uri="{FF2B5EF4-FFF2-40B4-BE49-F238E27FC236}">
                  <a16:creationId xmlns:a16="http://schemas.microsoft.com/office/drawing/2014/main" id="{150C4D71-E197-DB03-30B5-C53827FBDAFC}"/>
                </a:ext>
              </a:extLst>
            </p:cNvPr>
            <p:cNvSpPr/>
            <p:nvPr/>
          </p:nvSpPr>
          <p:spPr>
            <a:xfrm>
              <a:off x="3514725" y="3551490"/>
              <a:ext cx="2454783" cy="2454783"/>
            </a:xfrm>
            <a:custGeom>
              <a:avLst/>
              <a:gdLst>
                <a:gd name="connsiteX0" fmla="*/ 2454783 w 2454783"/>
                <a:gd name="connsiteY0" fmla="*/ 2454783 h 2454783"/>
                <a:gd name="connsiteX1" fmla="*/ 0 w 2454783"/>
                <a:gd name="connsiteY1" fmla="*/ 0 h 2454783"/>
                <a:gd name="connsiteX2" fmla="*/ 0 w 2454783"/>
                <a:gd name="connsiteY2" fmla="*/ 2454783 h 2454783"/>
                <a:gd name="connsiteX3" fmla="*/ 2454783 w 2454783"/>
                <a:gd name="connsiteY3" fmla="*/ 2454783 h 24547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54783" h="2454783">
                  <a:moveTo>
                    <a:pt x="2454783" y="2454783"/>
                  </a:moveTo>
                  <a:cubicBezTo>
                    <a:pt x="2454783" y="1098995"/>
                    <a:pt x="1355693" y="0"/>
                    <a:pt x="0" y="0"/>
                  </a:cubicBezTo>
                  <a:lnTo>
                    <a:pt x="0" y="2454783"/>
                  </a:lnTo>
                  <a:lnTo>
                    <a:pt x="2454783" y="2454783"/>
                  </a:ln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0" name="Freihandform: Form 9">
              <a:extLst>
                <a:ext uri="{FF2B5EF4-FFF2-40B4-BE49-F238E27FC236}">
                  <a16:creationId xmlns:a16="http://schemas.microsoft.com/office/drawing/2014/main" id="{36B0F6B1-7161-CA5A-F735-4B67106E5D60}"/>
                </a:ext>
              </a:extLst>
            </p:cNvPr>
            <p:cNvSpPr/>
            <p:nvPr/>
          </p:nvSpPr>
          <p:spPr>
            <a:xfrm rot="16200000">
              <a:off x="6222290" y="852487"/>
              <a:ext cx="2454782" cy="2454783"/>
            </a:xfrm>
            <a:custGeom>
              <a:avLst/>
              <a:gdLst>
                <a:gd name="connsiteX0" fmla="*/ 0 w 2454782"/>
                <a:gd name="connsiteY0" fmla="*/ 2454783 h 2454783"/>
                <a:gd name="connsiteX1" fmla="*/ 2454783 w 2454782"/>
                <a:gd name="connsiteY1" fmla="*/ 2454783 h 2454783"/>
                <a:gd name="connsiteX2" fmla="*/ 2454783 w 2454782"/>
                <a:gd name="connsiteY2" fmla="*/ 1227392 h 2454783"/>
                <a:gd name="connsiteX3" fmla="*/ 1227391 w 2454782"/>
                <a:gd name="connsiteY3" fmla="*/ 0 h 2454783"/>
                <a:gd name="connsiteX4" fmla="*/ 0 w 2454782"/>
                <a:gd name="connsiteY4" fmla="*/ 1227392 h 2454783"/>
                <a:gd name="connsiteX5" fmla="*/ 0 w 2454782"/>
                <a:gd name="connsiteY5" fmla="*/ 2454783 h 24547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454782" h="2454783">
                  <a:moveTo>
                    <a:pt x="0" y="2454783"/>
                  </a:moveTo>
                  <a:lnTo>
                    <a:pt x="2454783" y="2454783"/>
                  </a:lnTo>
                  <a:lnTo>
                    <a:pt x="2454783" y="1227392"/>
                  </a:lnTo>
                  <a:cubicBezTo>
                    <a:pt x="2454783" y="549497"/>
                    <a:pt x="1905286" y="0"/>
                    <a:pt x="1227391" y="0"/>
                  </a:cubicBezTo>
                  <a:cubicBezTo>
                    <a:pt x="549497" y="0"/>
                    <a:pt x="0" y="549497"/>
                    <a:pt x="0" y="1227392"/>
                  </a:cubicBezTo>
                  <a:lnTo>
                    <a:pt x="0" y="2454783"/>
                  </a:lnTo>
                  <a:close/>
                </a:path>
              </a:pathLst>
            </a:custGeom>
            <a:solidFill>
              <a:srgbClr val="FE8F1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1" name="Freihandform: Form 10">
              <a:extLst>
                <a:ext uri="{FF2B5EF4-FFF2-40B4-BE49-F238E27FC236}">
                  <a16:creationId xmlns:a16="http://schemas.microsoft.com/office/drawing/2014/main" id="{C31079FC-C028-1724-F6B1-525E47A62687}"/>
                </a:ext>
              </a:extLst>
            </p:cNvPr>
            <p:cNvSpPr/>
            <p:nvPr/>
          </p:nvSpPr>
          <p:spPr>
            <a:xfrm>
              <a:off x="5642229" y="1016221"/>
              <a:ext cx="163639" cy="163639"/>
            </a:xfrm>
            <a:custGeom>
              <a:avLst/>
              <a:gdLst>
                <a:gd name="connsiteX0" fmla="*/ 0 w 163639"/>
                <a:gd name="connsiteY0" fmla="*/ 81820 h 163639"/>
                <a:gd name="connsiteX1" fmla="*/ 81820 w 163639"/>
                <a:gd name="connsiteY1" fmla="*/ 163639 h 163639"/>
                <a:gd name="connsiteX2" fmla="*/ 163639 w 163639"/>
                <a:gd name="connsiteY2" fmla="*/ 81820 h 163639"/>
                <a:gd name="connsiteX3" fmla="*/ 81820 w 163639"/>
                <a:gd name="connsiteY3" fmla="*/ 0 h 163639"/>
                <a:gd name="connsiteX4" fmla="*/ 0 w 163639"/>
                <a:gd name="connsiteY4" fmla="*/ 81820 h 1636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3639" h="163639">
                  <a:moveTo>
                    <a:pt x="0" y="81820"/>
                  </a:moveTo>
                  <a:cubicBezTo>
                    <a:pt x="0" y="126968"/>
                    <a:pt x="36671" y="163639"/>
                    <a:pt x="81820" y="163639"/>
                  </a:cubicBezTo>
                  <a:cubicBezTo>
                    <a:pt x="126968" y="163639"/>
                    <a:pt x="163639" y="126968"/>
                    <a:pt x="163639" y="81820"/>
                  </a:cubicBezTo>
                  <a:cubicBezTo>
                    <a:pt x="163639" y="36671"/>
                    <a:pt x="126968" y="0"/>
                    <a:pt x="81820" y="0"/>
                  </a:cubicBezTo>
                  <a:cubicBezTo>
                    <a:pt x="36671" y="0"/>
                    <a:pt x="0" y="36671"/>
                    <a:pt x="0" y="81820"/>
                  </a:cubicBezTo>
                  <a:close/>
                </a:path>
              </a:pathLst>
            </a:custGeom>
            <a:solidFill>
              <a:srgbClr val="1195EB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2" name="Freihandform: Form 11">
              <a:extLst>
                <a:ext uri="{FF2B5EF4-FFF2-40B4-BE49-F238E27FC236}">
                  <a16:creationId xmlns:a16="http://schemas.microsoft.com/office/drawing/2014/main" id="{CA8C367F-6C20-42FF-508B-EF6CDA14586C}"/>
                </a:ext>
              </a:extLst>
            </p:cNvPr>
            <p:cNvSpPr/>
            <p:nvPr/>
          </p:nvSpPr>
          <p:spPr>
            <a:xfrm>
              <a:off x="5642229" y="1998153"/>
              <a:ext cx="163639" cy="163639"/>
            </a:xfrm>
            <a:custGeom>
              <a:avLst/>
              <a:gdLst>
                <a:gd name="connsiteX0" fmla="*/ 0 w 163639"/>
                <a:gd name="connsiteY0" fmla="*/ 81820 h 163639"/>
                <a:gd name="connsiteX1" fmla="*/ 81820 w 163639"/>
                <a:gd name="connsiteY1" fmla="*/ 163640 h 163639"/>
                <a:gd name="connsiteX2" fmla="*/ 163639 w 163639"/>
                <a:gd name="connsiteY2" fmla="*/ 81820 h 163639"/>
                <a:gd name="connsiteX3" fmla="*/ 81820 w 163639"/>
                <a:gd name="connsiteY3" fmla="*/ 0 h 163639"/>
                <a:gd name="connsiteX4" fmla="*/ 0 w 163639"/>
                <a:gd name="connsiteY4" fmla="*/ 81820 h 1636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3639" h="163639">
                  <a:moveTo>
                    <a:pt x="0" y="81820"/>
                  </a:moveTo>
                  <a:cubicBezTo>
                    <a:pt x="0" y="126968"/>
                    <a:pt x="36671" y="163640"/>
                    <a:pt x="81820" y="163640"/>
                  </a:cubicBezTo>
                  <a:cubicBezTo>
                    <a:pt x="126968" y="163640"/>
                    <a:pt x="163639" y="126968"/>
                    <a:pt x="163639" y="81820"/>
                  </a:cubicBezTo>
                  <a:cubicBezTo>
                    <a:pt x="163639" y="36671"/>
                    <a:pt x="126968" y="0"/>
                    <a:pt x="81820" y="0"/>
                  </a:cubicBezTo>
                  <a:cubicBezTo>
                    <a:pt x="36671" y="0"/>
                    <a:pt x="0" y="36671"/>
                    <a:pt x="0" y="81820"/>
                  </a:cubicBezTo>
                  <a:close/>
                </a:path>
              </a:pathLst>
            </a:custGeom>
            <a:solidFill>
              <a:srgbClr val="1195EB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3" name="Freihandform: Form 12">
              <a:extLst>
                <a:ext uri="{FF2B5EF4-FFF2-40B4-BE49-F238E27FC236}">
                  <a16:creationId xmlns:a16="http://schemas.microsoft.com/office/drawing/2014/main" id="{348A1AED-915C-A507-D5DD-7381DA508C9D}"/>
                </a:ext>
              </a:extLst>
            </p:cNvPr>
            <p:cNvSpPr/>
            <p:nvPr/>
          </p:nvSpPr>
          <p:spPr>
            <a:xfrm>
              <a:off x="5151310" y="1016221"/>
              <a:ext cx="163639" cy="163639"/>
            </a:xfrm>
            <a:custGeom>
              <a:avLst/>
              <a:gdLst>
                <a:gd name="connsiteX0" fmla="*/ 0 w 163639"/>
                <a:gd name="connsiteY0" fmla="*/ 81820 h 163639"/>
                <a:gd name="connsiteX1" fmla="*/ 81820 w 163639"/>
                <a:gd name="connsiteY1" fmla="*/ 163639 h 163639"/>
                <a:gd name="connsiteX2" fmla="*/ 163639 w 163639"/>
                <a:gd name="connsiteY2" fmla="*/ 81820 h 163639"/>
                <a:gd name="connsiteX3" fmla="*/ 81820 w 163639"/>
                <a:gd name="connsiteY3" fmla="*/ 0 h 163639"/>
                <a:gd name="connsiteX4" fmla="*/ 0 w 163639"/>
                <a:gd name="connsiteY4" fmla="*/ 81820 h 1636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3639" h="163639">
                  <a:moveTo>
                    <a:pt x="0" y="81820"/>
                  </a:moveTo>
                  <a:cubicBezTo>
                    <a:pt x="0" y="126968"/>
                    <a:pt x="36671" y="163639"/>
                    <a:pt x="81820" y="163639"/>
                  </a:cubicBezTo>
                  <a:cubicBezTo>
                    <a:pt x="126968" y="163639"/>
                    <a:pt x="163639" y="126968"/>
                    <a:pt x="163639" y="81820"/>
                  </a:cubicBezTo>
                  <a:cubicBezTo>
                    <a:pt x="163639" y="36671"/>
                    <a:pt x="126968" y="0"/>
                    <a:pt x="81820" y="0"/>
                  </a:cubicBezTo>
                  <a:cubicBezTo>
                    <a:pt x="36671" y="0"/>
                    <a:pt x="0" y="36671"/>
                    <a:pt x="0" y="81820"/>
                  </a:cubicBezTo>
                  <a:close/>
                </a:path>
              </a:pathLst>
            </a:custGeom>
            <a:solidFill>
              <a:srgbClr val="1195EB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4" name="Freihandform: Form 13">
              <a:extLst>
                <a:ext uri="{FF2B5EF4-FFF2-40B4-BE49-F238E27FC236}">
                  <a16:creationId xmlns:a16="http://schemas.microsoft.com/office/drawing/2014/main" id="{960F68BD-2567-AD96-F537-9E43770F809B}"/>
                </a:ext>
              </a:extLst>
            </p:cNvPr>
            <p:cNvSpPr/>
            <p:nvPr/>
          </p:nvSpPr>
          <p:spPr>
            <a:xfrm>
              <a:off x="5151310" y="1998058"/>
              <a:ext cx="163639" cy="163639"/>
            </a:xfrm>
            <a:custGeom>
              <a:avLst/>
              <a:gdLst>
                <a:gd name="connsiteX0" fmla="*/ 0 w 163639"/>
                <a:gd name="connsiteY0" fmla="*/ 81820 h 163639"/>
                <a:gd name="connsiteX1" fmla="*/ 81820 w 163639"/>
                <a:gd name="connsiteY1" fmla="*/ 163640 h 163639"/>
                <a:gd name="connsiteX2" fmla="*/ 163639 w 163639"/>
                <a:gd name="connsiteY2" fmla="*/ 81820 h 163639"/>
                <a:gd name="connsiteX3" fmla="*/ 81820 w 163639"/>
                <a:gd name="connsiteY3" fmla="*/ 0 h 163639"/>
                <a:gd name="connsiteX4" fmla="*/ 0 w 163639"/>
                <a:gd name="connsiteY4" fmla="*/ 81820 h 1636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3639" h="163639">
                  <a:moveTo>
                    <a:pt x="0" y="81820"/>
                  </a:moveTo>
                  <a:cubicBezTo>
                    <a:pt x="0" y="126968"/>
                    <a:pt x="36671" y="163640"/>
                    <a:pt x="81820" y="163640"/>
                  </a:cubicBezTo>
                  <a:cubicBezTo>
                    <a:pt x="126968" y="163640"/>
                    <a:pt x="163639" y="126968"/>
                    <a:pt x="163639" y="81820"/>
                  </a:cubicBezTo>
                  <a:cubicBezTo>
                    <a:pt x="163639" y="36671"/>
                    <a:pt x="126968" y="0"/>
                    <a:pt x="81820" y="0"/>
                  </a:cubicBezTo>
                  <a:cubicBezTo>
                    <a:pt x="36671" y="0"/>
                    <a:pt x="0" y="36671"/>
                    <a:pt x="0" y="81820"/>
                  </a:cubicBezTo>
                  <a:close/>
                </a:path>
              </a:pathLst>
            </a:custGeom>
            <a:solidFill>
              <a:srgbClr val="1195EB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5" name="Freihandform: Form 14">
              <a:extLst>
                <a:ext uri="{FF2B5EF4-FFF2-40B4-BE49-F238E27FC236}">
                  <a16:creationId xmlns:a16="http://schemas.microsoft.com/office/drawing/2014/main" id="{B6D3EB79-D263-0AB1-A1EE-429F2BB14A6E}"/>
                </a:ext>
              </a:extLst>
            </p:cNvPr>
            <p:cNvSpPr/>
            <p:nvPr/>
          </p:nvSpPr>
          <p:spPr>
            <a:xfrm>
              <a:off x="4660296" y="1016221"/>
              <a:ext cx="163639" cy="163639"/>
            </a:xfrm>
            <a:custGeom>
              <a:avLst/>
              <a:gdLst>
                <a:gd name="connsiteX0" fmla="*/ 0 w 163639"/>
                <a:gd name="connsiteY0" fmla="*/ 81820 h 163639"/>
                <a:gd name="connsiteX1" fmla="*/ 81820 w 163639"/>
                <a:gd name="connsiteY1" fmla="*/ 163639 h 163639"/>
                <a:gd name="connsiteX2" fmla="*/ 163640 w 163639"/>
                <a:gd name="connsiteY2" fmla="*/ 81820 h 163639"/>
                <a:gd name="connsiteX3" fmla="*/ 81820 w 163639"/>
                <a:gd name="connsiteY3" fmla="*/ 0 h 163639"/>
                <a:gd name="connsiteX4" fmla="*/ 0 w 163639"/>
                <a:gd name="connsiteY4" fmla="*/ 81820 h 1636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3639" h="163639">
                  <a:moveTo>
                    <a:pt x="0" y="81820"/>
                  </a:moveTo>
                  <a:cubicBezTo>
                    <a:pt x="0" y="126968"/>
                    <a:pt x="36671" y="163639"/>
                    <a:pt x="81820" y="163639"/>
                  </a:cubicBezTo>
                  <a:cubicBezTo>
                    <a:pt x="126968" y="163639"/>
                    <a:pt x="163640" y="126968"/>
                    <a:pt x="163640" y="81820"/>
                  </a:cubicBezTo>
                  <a:cubicBezTo>
                    <a:pt x="163640" y="36671"/>
                    <a:pt x="126968" y="0"/>
                    <a:pt x="81820" y="0"/>
                  </a:cubicBezTo>
                  <a:cubicBezTo>
                    <a:pt x="36671" y="0"/>
                    <a:pt x="0" y="36671"/>
                    <a:pt x="0" y="81820"/>
                  </a:cubicBezTo>
                  <a:close/>
                </a:path>
              </a:pathLst>
            </a:custGeom>
            <a:solidFill>
              <a:srgbClr val="1195EB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6" name="Freihandform: Form 15">
              <a:extLst>
                <a:ext uri="{FF2B5EF4-FFF2-40B4-BE49-F238E27FC236}">
                  <a16:creationId xmlns:a16="http://schemas.microsoft.com/office/drawing/2014/main" id="{AF83C971-AC20-D23A-CE7F-B79869CA79A4}"/>
                </a:ext>
              </a:extLst>
            </p:cNvPr>
            <p:cNvSpPr/>
            <p:nvPr/>
          </p:nvSpPr>
          <p:spPr>
            <a:xfrm>
              <a:off x="4660296" y="1998058"/>
              <a:ext cx="163639" cy="163639"/>
            </a:xfrm>
            <a:custGeom>
              <a:avLst/>
              <a:gdLst>
                <a:gd name="connsiteX0" fmla="*/ 0 w 163639"/>
                <a:gd name="connsiteY0" fmla="*/ 81820 h 163639"/>
                <a:gd name="connsiteX1" fmla="*/ 81820 w 163639"/>
                <a:gd name="connsiteY1" fmla="*/ 163640 h 163639"/>
                <a:gd name="connsiteX2" fmla="*/ 163640 w 163639"/>
                <a:gd name="connsiteY2" fmla="*/ 81820 h 163639"/>
                <a:gd name="connsiteX3" fmla="*/ 81820 w 163639"/>
                <a:gd name="connsiteY3" fmla="*/ 0 h 163639"/>
                <a:gd name="connsiteX4" fmla="*/ 0 w 163639"/>
                <a:gd name="connsiteY4" fmla="*/ 81820 h 1636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3639" h="163639">
                  <a:moveTo>
                    <a:pt x="0" y="81820"/>
                  </a:moveTo>
                  <a:cubicBezTo>
                    <a:pt x="0" y="126968"/>
                    <a:pt x="36671" y="163640"/>
                    <a:pt x="81820" y="163640"/>
                  </a:cubicBezTo>
                  <a:cubicBezTo>
                    <a:pt x="126968" y="163640"/>
                    <a:pt x="163640" y="126968"/>
                    <a:pt x="163640" y="81820"/>
                  </a:cubicBezTo>
                  <a:cubicBezTo>
                    <a:pt x="163640" y="36671"/>
                    <a:pt x="126968" y="0"/>
                    <a:pt x="81820" y="0"/>
                  </a:cubicBezTo>
                  <a:cubicBezTo>
                    <a:pt x="36671" y="0"/>
                    <a:pt x="0" y="36671"/>
                    <a:pt x="0" y="81820"/>
                  </a:cubicBezTo>
                  <a:close/>
                </a:path>
              </a:pathLst>
            </a:custGeom>
            <a:solidFill>
              <a:srgbClr val="1195EB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7" name="Freihandform: Form 16">
              <a:extLst>
                <a:ext uri="{FF2B5EF4-FFF2-40B4-BE49-F238E27FC236}">
                  <a16:creationId xmlns:a16="http://schemas.microsoft.com/office/drawing/2014/main" id="{44972A20-E111-07C5-C1F0-F54F356D494C}"/>
                </a:ext>
              </a:extLst>
            </p:cNvPr>
            <p:cNvSpPr/>
            <p:nvPr/>
          </p:nvSpPr>
          <p:spPr>
            <a:xfrm>
              <a:off x="4169378" y="1016221"/>
              <a:ext cx="163639" cy="163639"/>
            </a:xfrm>
            <a:custGeom>
              <a:avLst/>
              <a:gdLst>
                <a:gd name="connsiteX0" fmla="*/ 0 w 163639"/>
                <a:gd name="connsiteY0" fmla="*/ 81820 h 163639"/>
                <a:gd name="connsiteX1" fmla="*/ 81820 w 163639"/>
                <a:gd name="connsiteY1" fmla="*/ 163639 h 163639"/>
                <a:gd name="connsiteX2" fmla="*/ 163640 w 163639"/>
                <a:gd name="connsiteY2" fmla="*/ 81820 h 163639"/>
                <a:gd name="connsiteX3" fmla="*/ 81820 w 163639"/>
                <a:gd name="connsiteY3" fmla="*/ 0 h 163639"/>
                <a:gd name="connsiteX4" fmla="*/ 0 w 163639"/>
                <a:gd name="connsiteY4" fmla="*/ 81820 h 1636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3639" h="163639">
                  <a:moveTo>
                    <a:pt x="0" y="81820"/>
                  </a:moveTo>
                  <a:cubicBezTo>
                    <a:pt x="0" y="126968"/>
                    <a:pt x="36671" y="163639"/>
                    <a:pt x="81820" y="163639"/>
                  </a:cubicBezTo>
                  <a:cubicBezTo>
                    <a:pt x="126968" y="163639"/>
                    <a:pt x="163640" y="126968"/>
                    <a:pt x="163640" y="81820"/>
                  </a:cubicBezTo>
                  <a:cubicBezTo>
                    <a:pt x="163640" y="36671"/>
                    <a:pt x="126968" y="0"/>
                    <a:pt x="81820" y="0"/>
                  </a:cubicBezTo>
                  <a:cubicBezTo>
                    <a:pt x="36671" y="0"/>
                    <a:pt x="0" y="36671"/>
                    <a:pt x="0" y="81820"/>
                  </a:cubicBezTo>
                  <a:close/>
                </a:path>
              </a:pathLst>
            </a:custGeom>
            <a:solidFill>
              <a:srgbClr val="1195EB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8" name="Freihandform: Form 17">
              <a:extLst>
                <a:ext uri="{FF2B5EF4-FFF2-40B4-BE49-F238E27FC236}">
                  <a16:creationId xmlns:a16="http://schemas.microsoft.com/office/drawing/2014/main" id="{F87CD585-288D-EEC8-99F4-FF1F7E8191CE}"/>
                </a:ext>
              </a:extLst>
            </p:cNvPr>
            <p:cNvSpPr/>
            <p:nvPr/>
          </p:nvSpPr>
          <p:spPr>
            <a:xfrm>
              <a:off x="4169378" y="1998058"/>
              <a:ext cx="163639" cy="163639"/>
            </a:xfrm>
            <a:custGeom>
              <a:avLst/>
              <a:gdLst>
                <a:gd name="connsiteX0" fmla="*/ 0 w 163639"/>
                <a:gd name="connsiteY0" fmla="*/ 81820 h 163639"/>
                <a:gd name="connsiteX1" fmla="*/ 81820 w 163639"/>
                <a:gd name="connsiteY1" fmla="*/ 163640 h 163639"/>
                <a:gd name="connsiteX2" fmla="*/ 163640 w 163639"/>
                <a:gd name="connsiteY2" fmla="*/ 81820 h 163639"/>
                <a:gd name="connsiteX3" fmla="*/ 81820 w 163639"/>
                <a:gd name="connsiteY3" fmla="*/ 0 h 163639"/>
                <a:gd name="connsiteX4" fmla="*/ 0 w 163639"/>
                <a:gd name="connsiteY4" fmla="*/ 81820 h 1636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3639" h="163639">
                  <a:moveTo>
                    <a:pt x="0" y="81820"/>
                  </a:moveTo>
                  <a:cubicBezTo>
                    <a:pt x="0" y="126968"/>
                    <a:pt x="36671" y="163640"/>
                    <a:pt x="81820" y="163640"/>
                  </a:cubicBezTo>
                  <a:cubicBezTo>
                    <a:pt x="126968" y="163640"/>
                    <a:pt x="163640" y="126968"/>
                    <a:pt x="163640" y="81820"/>
                  </a:cubicBezTo>
                  <a:cubicBezTo>
                    <a:pt x="163640" y="36671"/>
                    <a:pt x="126968" y="0"/>
                    <a:pt x="81820" y="0"/>
                  </a:cubicBezTo>
                  <a:cubicBezTo>
                    <a:pt x="36671" y="0"/>
                    <a:pt x="0" y="36671"/>
                    <a:pt x="0" y="81820"/>
                  </a:cubicBezTo>
                  <a:close/>
                </a:path>
              </a:pathLst>
            </a:custGeom>
            <a:solidFill>
              <a:srgbClr val="1195EB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9" name="Freihandform: Form 18">
              <a:extLst>
                <a:ext uri="{FF2B5EF4-FFF2-40B4-BE49-F238E27FC236}">
                  <a16:creationId xmlns:a16="http://schemas.microsoft.com/office/drawing/2014/main" id="{53464A73-2A4B-11D1-C414-9B2E63ADAFF7}"/>
                </a:ext>
              </a:extLst>
            </p:cNvPr>
            <p:cNvSpPr/>
            <p:nvPr/>
          </p:nvSpPr>
          <p:spPr>
            <a:xfrm>
              <a:off x="3678364" y="1016221"/>
              <a:ext cx="163639" cy="163639"/>
            </a:xfrm>
            <a:custGeom>
              <a:avLst/>
              <a:gdLst>
                <a:gd name="connsiteX0" fmla="*/ 0 w 163639"/>
                <a:gd name="connsiteY0" fmla="*/ 81820 h 163639"/>
                <a:gd name="connsiteX1" fmla="*/ 81820 w 163639"/>
                <a:gd name="connsiteY1" fmla="*/ 163639 h 163639"/>
                <a:gd name="connsiteX2" fmla="*/ 163640 w 163639"/>
                <a:gd name="connsiteY2" fmla="*/ 81820 h 163639"/>
                <a:gd name="connsiteX3" fmla="*/ 81820 w 163639"/>
                <a:gd name="connsiteY3" fmla="*/ 0 h 163639"/>
                <a:gd name="connsiteX4" fmla="*/ 0 w 163639"/>
                <a:gd name="connsiteY4" fmla="*/ 81820 h 1636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3639" h="163639">
                  <a:moveTo>
                    <a:pt x="0" y="81820"/>
                  </a:moveTo>
                  <a:cubicBezTo>
                    <a:pt x="0" y="126968"/>
                    <a:pt x="36671" y="163639"/>
                    <a:pt x="81820" y="163639"/>
                  </a:cubicBezTo>
                  <a:cubicBezTo>
                    <a:pt x="126968" y="163639"/>
                    <a:pt x="163640" y="126968"/>
                    <a:pt x="163640" y="81820"/>
                  </a:cubicBezTo>
                  <a:cubicBezTo>
                    <a:pt x="163640" y="36671"/>
                    <a:pt x="126968" y="0"/>
                    <a:pt x="81820" y="0"/>
                  </a:cubicBezTo>
                  <a:cubicBezTo>
                    <a:pt x="36671" y="0"/>
                    <a:pt x="0" y="36671"/>
                    <a:pt x="0" y="81820"/>
                  </a:cubicBezTo>
                  <a:close/>
                </a:path>
              </a:pathLst>
            </a:custGeom>
            <a:solidFill>
              <a:srgbClr val="1195EB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20" name="Freihandform: Form 19">
              <a:extLst>
                <a:ext uri="{FF2B5EF4-FFF2-40B4-BE49-F238E27FC236}">
                  <a16:creationId xmlns:a16="http://schemas.microsoft.com/office/drawing/2014/main" id="{964A1628-3D59-38B9-CF6D-8998DC45C609}"/>
                </a:ext>
              </a:extLst>
            </p:cNvPr>
            <p:cNvSpPr/>
            <p:nvPr/>
          </p:nvSpPr>
          <p:spPr>
            <a:xfrm>
              <a:off x="3678364" y="1998058"/>
              <a:ext cx="163639" cy="163639"/>
            </a:xfrm>
            <a:custGeom>
              <a:avLst/>
              <a:gdLst>
                <a:gd name="connsiteX0" fmla="*/ 0 w 163639"/>
                <a:gd name="connsiteY0" fmla="*/ 81820 h 163639"/>
                <a:gd name="connsiteX1" fmla="*/ 81820 w 163639"/>
                <a:gd name="connsiteY1" fmla="*/ 163640 h 163639"/>
                <a:gd name="connsiteX2" fmla="*/ 163640 w 163639"/>
                <a:gd name="connsiteY2" fmla="*/ 81820 h 163639"/>
                <a:gd name="connsiteX3" fmla="*/ 81820 w 163639"/>
                <a:gd name="connsiteY3" fmla="*/ 0 h 163639"/>
                <a:gd name="connsiteX4" fmla="*/ 0 w 163639"/>
                <a:gd name="connsiteY4" fmla="*/ 81820 h 1636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3639" h="163639">
                  <a:moveTo>
                    <a:pt x="0" y="81820"/>
                  </a:moveTo>
                  <a:cubicBezTo>
                    <a:pt x="0" y="126968"/>
                    <a:pt x="36671" y="163640"/>
                    <a:pt x="81820" y="163640"/>
                  </a:cubicBezTo>
                  <a:cubicBezTo>
                    <a:pt x="126968" y="163640"/>
                    <a:pt x="163640" y="126968"/>
                    <a:pt x="163640" y="81820"/>
                  </a:cubicBezTo>
                  <a:cubicBezTo>
                    <a:pt x="163640" y="36671"/>
                    <a:pt x="126968" y="0"/>
                    <a:pt x="81820" y="0"/>
                  </a:cubicBezTo>
                  <a:cubicBezTo>
                    <a:pt x="36671" y="0"/>
                    <a:pt x="0" y="36671"/>
                    <a:pt x="0" y="81820"/>
                  </a:cubicBezTo>
                  <a:close/>
                </a:path>
              </a:pathLst>
            </a:custGeom>
            <a:solidFill>
              <a:srgbClr val="1195EB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21" name="Freihandform: Form 20">
              <a:extLst>
                <a:ext uri="{FF2B5EF4-FFF2-40B4-BE49-F238E27FC236}">
                  <a16:creationId xmlns:a16="http://schemas.microsoft.com/office/drawing/2014/main" id="{640D5634-FD7B-AA9E-92C1-FE77FD6D4686}"/>
                </a:ext>
              </a:extLst>
            </p:cNvPr>
            <p:cNvSpPr/>
            <p:nvPr/>
          </p:nvSpPr>
          <p:spPr>
            <a:xfrm>
              <a:off x="5642229" y="1507140"/>
              <a:ext cx="163639" cy="163639"/>
            </a:xfrm>
            <a:custGeom>
              <a:avLst/>
              <a:gdLst>
                <a:gd name="connsiteX0" fmla="*/ 0 w 163639"/>
                <a:gd name="connsiteY0" fmla="*/ 81820 h 163639"/>
                <a:gd name="connsiteX1" fmla="*/ 81820 w 163639"/>
                <a:gd name="connsiteY1" fmla="*/ 163640 h 163639"/>
                <a:gd name="connsiteX2" fmla="*/ 163639 w 163639"/>
                <a:gd name="connsiteY2" fmla="*/ 81820 h 163639"/>
                <a:gd name="connsiteX3" fmla="*/ 81820 w 163639"/>
                <a:gd name="connsiteY3" fmla="*/ 0 h 163639"/>
                <a:gd name="connsiteX4" fmla="*/ 0 w 163639"/>
                <a:gd name="connsiteY4" fmla="*/ 81820 h 1636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3639" h="163639">
                  <a:moveTo>
                    <a:pt x="0" y="81820"/>
                  </a:moveTo>
                  <a:cubicBezTo>
                    <a:pt x="0" y="126968"/>
                    <a:pt x="36671" y="163640"/>
                    <a:pt x="81820" y="163640"/>
                  </a:cubicBezTo>
                  <a:cubicBezTo>
                    <a:pt x="126968" y="163640"/>
                    <a:pt x="163639" y="126968"/>
                    <a:pt x="163639" y="81820"/>
                  </a:cubicBezTo>
                  <a:cubicBezTo>
                    <a:pt x="163639" y="36671"/>
                    <a:pt x="126968" y="0"/>
                    <a:pt x="81820" y="0"/>
                  </a:cubicBezTo>
                  <a:cubicBezTo>
                    <a:pt x="36671" y="0"/>
                    <a:pt x="0" y="36671"/>
                    <a:pt x="0" y="81820"/>
                  </a:cubicBezTo>
                  <a:close/>
                </a:path>
              </a:pathLst>
            </a:custGeom>
            <a:solidFill>
              <a:srgbClr val="1195EB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22" name="Freihandform: Form 21">
              <a:extLst>
                <a:ext uri="{FF2B5EF4-FFF2-40B4-BE49-F238E27FC236}">
                  <a16:creationId xmlns:a16="http://schemas.microsoft.com/office/drawing/2014/main" id="{9C6EE583-F0CF-60A6-1941-436D1770FBF6}"/>
                </a:ext>
              </a:extLst>
            </p:cNvPr>
            <p:cNvSpPr/>
            <p:nvPr/>
          </p:nvSpPr>
          <p:spPr>
            <a:xfrm>
              <a:off x="5642229" y="2489072"/>
              <a:ext cx="163639" cy="163639"/>
            </a:xfrm>
            <a:custGeom>
              <a:avLst/>
              <a:gdLst>
                <a:gd name="connsiteX0" fmla="*/ 0 w 163639"/>
                <a:gd name="connsiteY0" fmla="*/ 81820 h 163639"/>
                <a:gd name="connsiteX1" fmla="*/ 81820 w 163639"/>
                <a:gd name="connsiteY1" fmla="*/ 163639 h 163639"/>
                <a:gd name="connsiteX2" fmla="*/ 163639 w 163639"/>
                <a:gd name="connsiteY2" fmla="*/ 81820 h 163639"/>
                <a:gd name="connsiteX3" fmla="*/ 81820 w 163639"/>
                <a:gd name="connsiteY3" fmla="*/ 0 h 163639"/>
                <a:gd name="connsiteX4" fmla="*/ 0 w 163639"/>
                <a:gd name="connsiteY4" fmla="*/ 81820 h 1636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3639" h="163639">
                  <a:moveTo>
                    <a:pt x="0" y="81820"/>
                  </a:moveTo>
                  <a:cubicBezTo>
                    <a:pt x="0" y="126968"/>
                    <a:pt x="36671" y="163639"/>
                    <a:pt x="81820" y="163639"/>
                  </a:cubicBezTo>
                  <a:cubicBezTo>
                    <a:pt x="126968" y="163639"/>
                    <a:pt x="163639" y="126968"/>
                    <a:pt x="163639" y="81820"/>
                  </a:cubicBezTo>
                  <a:cubicBezTo>
                    <a:pt x="163639" y="36671"/>
                    <a:pt x="126968" y="0"/>
                    <a:pt x="81820" y="0"/>
                  </a:cubicBezTo>
                  <a:cubicBezTo>
                    <a:pt x="36671" y="0"/>
                    <a:pt x="0" y="36671"/>
                    <a:pt x="0" y="81820"/>
                  </a:cubicBezTo>
                  <a:close/>
                </a:path>
              </a:pathLst>
            </a:custGeom>
            <a:solidFill>
              <a:srgbClr val="1195EB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23" name="Freihandform: Form 22">
              <a:extLst>
                <a:ext uri="{FF2B5EF4-FFF2-40B4-BE49-F238E27FC236}">
                  <a16:creationId xmlns:a16="http://schemas.microsoft.com/office/drawing/2014/main" id="{7177612D-D979-7ABC-9267-A04827EA4AC5}"/>
                </a:ext>
              </a:extLst>
            </p:cNvPr>
            <p:cNvSpPr/>
            <p:nvPr/>
          </p:nvSpPr>
          <p:spPr>
            <a:xfrm>
              <a:off x="5642229" y="2979991"/>
              <a:ext cx="163639" cy="163639"/>
            </a:xfrm>
            <a:custGeom>
              <a:avLst/>
              <a:gdLst>
                <a:gd name="connsiteX0" fmla="*/ 0 w 163639"/>
                <a:gd name="connsiteY0" fmla="*/ 81820 h 163639"/>
                <a:gd name="connsiteX1" fmla="*/ 81820 w 163639"/>
                <a:gd name="connsiteY1" fmla="*/ 163639 h 163639"/>
                <a:gd name="connsiteX2" fmla="*/ 163639 w 163639"/>
                <a:gd name="connsiteY2" fmla="*/ 81820 h 163639"/>
                <a:gd name="connsiteX3" fmla="*/ 81820 w 163639"/>
                <a:gd name="connsiteY3" fmla="*/ 0 h 163639"/>
                <a:gd name="connsiteX4" fmla="*/ 0 w 163639"/>
                <a:gd name="connsiteY4" fmla="*/ 81820 h 1636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3639" h="163639">
                  <a:moveTo>
                    <a:pt x="0" y="81820"/>
                  </a:moveTo>
                  <a:cubicBezTo>
                    <a:pt x="0" y="126968"/>
                    <a:pt x="36671" y="163639"/>
                    <a:pt x="81820" y="163639"/>
                  </a:cubicBezTo>
                  <a:cubicBezTo>
                    <a:pt x="126968" y="163639"/>
                    <a:pt x="163639" y="126968"/>
                    <a:pt x="163639" y="81820"/>
                  </a:cubicBezTo>
                  <a:cubicBezTo>
                    <a:pt x="163639" y="36671"/>
                    <a:pt x="126968" y="0"/>
                    <a:pt x="81820" y="0"/>
                  </a:cubicBezTo>
                  <a:cubicBezTo>
                    <a:pt x="36671" y="0"/>
                    <a:pt x="0" y="36671"/>
                    <a:pt x="0" y="81820"/>
                  </a:cubicBezTo>
                  <a:close/>
                </a:path>
              </a:pathLst>
            </a:custGeom>
            <a:solidFill>
              <a:srgbClr val="1195EB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24" name="Freihandform: Form 23">
              <a:extLst>
                <a:ext uri="{FF2B5EF4-FFF2-40B4-BE49-F238E27FC236}">
                  <a16:creationId xmlns:a16="http://schemas.microsoft.com/office/drawing/2014/main" id="{B477B4CC-C9C4-0992-D5BA-BDED7DF4F752}"/>
                </a:ext>
              </a:extLst>
            </p:cNvPr>
            <p:cNvSpPr/>
            <p:nvPr/>
          </p:nvSpPr>
          <p:spPr>
            <a:xfrm>
              <a:off x="5151310" y="1507140"/>
              <a:ext cx="163639" cy="163639"/>
            </a:xfrm>
            <a:custGeom>
              <a:avLst/>
              <a:gdLst>
                <a:gd name="connsiteX0" fmla="*/ 0 w 163639"/>
                <a:gd name="connsiteY0" fmla="*/ 81820 h 163639"/>
                <a:gd name="connsiteX1" fmla="*/ 81820 w 163639"/>
                <a:gd name="connsiteY1" fmla="*/ 163640 h 163639"/>
                <a:gd name="connsiteX2" fmla="*/ 163639 w 163639"/>
                <a:gd name="connsiteY2" fmla="*/ 81820 h 163639"/>
                <a:gd name="connsiteX3" fmla="*/ 81820 w 163639"/>
                <a:gd name="connsiteY3" fmla="*/ 0 h 163639"/>
                <a:gd name="connsiteX4" fmla="*/ 0 w 163639"/>
                <a:gd name="connsiteY4" fmla="*/ 81820 h 1636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3639" h="163639">
                  <a:moveTo>
                    <a:pt x="0" y="81820"/>
                  </a:moveTo>
                  <a:cubicBezTo>
                    <a:pt x="0" y="126968"/>
                    <a:pt x="36671" y="163640"/>
                    <a:pt x="81820" y="163640"/>
                  </a:cubicBezTo>
                  <a:cubicBezTo>
                    <a:pt x="126968" y="163640"/>
                    <a:pt x="163639" y="126968"/>
                    <a:pt x="163639" y="81820"/>
                  </a:cubicBezTo>
                  <a:cubicBezTo>
                    <a:pt x="163639" y="36671"/>
                    <a:pt x="126968" y="0"/>
                    <a:pt x="81820" y="0"/>
                  </a:cubicBezTo>
                  <a:cubicBezTo>
                    <a:pt x="36671" y="0"/>
                    <a:pt x="0" y="36671"/>
                    <a:pt x="0" y="81820"/>
                  </a:cubicBezTo>
                  <a:close/>
                </a:path>
              </a:pathLst>
            </a:custGeom>
            <a:solidFill>
              <a:srgbClr val="1195EB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25" name="Freihandform: Form 24">
              <a:extLst>
                <a:ext uri="{FF2B5EF4-FFF2-40B4-BE49-F238E27FC236}">
                  <a16:creationId xmlns:a16="http://schemas.microsoft.com/office/drawing/2014/main" id="{4FFFEFE3-19D9-2299-71D4-D9440B294416}"/>
                </a:ext>
              </a:extLst>
            </p:cNvPr>
            <p:cNvSpPr/>
            <p:nvPr/>
          </p:nvSpPr>
          <p:spPr>
            <a:xfrm>
              <a:off x="5151310" y="2489072"/>
              <a:ext cx="163639" cy="163639"/>
            </a:xfrm>
            <a:custGeom>
              <a:avLst/>
              <a:gdLst>
                <a:gd name="connsiteX0" fmla="*/ 0 w 163639"/>
                <a:gd name="connsiteY0" fmla="*/ 81820 h 163639"/>
                <a:gd name="connsiteX1" fmla="*/ 81820 w 163639"/>
                <a:gd name="connsiteY1" fmla="*/ 163639 h 163639"/>
                <a:gd name="connsiteX2" fmla="*/ 163639 w 163639"/>
                <a:gd name="connsiteY2" fmla="*/ 81820 h 163639"/>
                <a:gd name="connsiteX3" fmla="*/ 81820 w 163639"/>
                <a:gd name="connsiteY3" fmla="*/ 0 h 163639"/>
                <a:gd name="connsiteX4" fmla="*/ 0 w 163639"/>
                <a:gd name="connsiteY4" fmla="*/ 81820 h 1636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3639" h="163639">
                  <a:moveTo>
                    <a:pt x="0" y="81820"/>
                  </a:moveTo>
                  <a:cubicBezTo>
                    <a:pt x="0" y="126968"/>
                    <a:pt x="36671" y="163639"/>
                    <a:pt x="81820" y="163639"/>
                  </a:cubicBezTo>
                  <a:cubicBezTo>
                    <a:pt x="126968" y="163639"/>
                    <a:pt x="163639" y="126968"/>
                    <a:pt x="163639" y="81820"/>
                  </a:cubicBezTo>
                  <a:cubicBezTo>
                    <a:pt x="163639" y="36671"/>
                    <a:pt x="126968" y="0"/>
                    <a:pt x="81820" y="0"/>
                  </a:cubicBezTo>
                  <a:cubicBezTo>
                    <a:pt x="36671" y="0"/>
                    <a:pt x="0" y="36671"/>
                    <a:pt x="0" y="81820"/>
                  </a:cubicBezTo>
                  <a:close/>
                </a:path>
              </a:pathLst>
            </a:custGeom>
            <a:solidFill>
              <a:srgbClr val="1195EB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26" name="Freihandform: Form 25">
              <a:extLst>
                <a:ext uri="{FF2B5EF4-FFF2-40B4-BE49-F238E27FC236}">
                  <a16:creationId xmlns:a16="http://schemas.microsoft.com/office/drawing/2014/main" id="{3638CC25-9ED3-C5DC-A1CD-61EEFCA82DC3}"/>
                </a:ext>
              </a:extLst>
            </p:cNvPr>
            <p:cNvSpPr/>
            <p:nvPr/>
          </p:nvSpPr>
          <p:spPr>
            <a:xfrm>
              <a:off x="5151310" y="2979991"/>
              <a:ext cx="163639" cy="163639"/>
            </a:xfrm>
            <a:custGeom>
              <a:avLst/>
              <a:gdLst>
                <a:gd name="connsiteX0" fmla="*/ 0 w 163639"/>
                <a:gd name="connsiteY0" fmla="*/ 81820 h 163639"/>
                <a:gd name="connsiteX1" fmla="*/ 81820 w 163639"/>
                <a:gd name="connsiteY1" fmla="*/ 163639 h 163639"/>
                <a:gd name="connsiteX2" fmla="*/ 163639 w 163639"/>
                <a:gd name="connsiteY2" fmla="*/ 81820 h 163639"/>
                <a:gd name="connsiteX3" fmla="*/ 81820 w 163639"/>
                <a:gd name="connsiteY3" fmla="*/ 0 h 163639"/>
                <a:gd name="connsiteX4" fmla="*/ 0 w 163639"/>
                <a:gd name="connsiteY4" fmla="*/ 81820 h 1636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3639" h="163639">
                  <a:moveTo>
                    <a:pt x="0" y="81820"/>
                  </a:moveTo>
                  <a:cubicBezTo>
                    <a:pt x="0" y="126968"/>
                    <a:pt x="36671" y="163639"/>
                    <a:pt x="81820" y="163639"/>
                  </a:cubicBezTo>
                  <a:cubicBezTo>
                    <a:pt x="126968" y="163639"/>
                    <a:pt x="163639" y="126968"/>
                    <a:pt x="163639" y="81820"/>
                  </a:cubicBezTo>
                  <a:cubicBezTo>
                    <a:pt x="163639" y="36671"/>
                    <a:pt x="126968" y="0"/>
                    <a:pt x="81820" y="0"/>
                  </a:cubicBezTo>
                  <a:cubicBezTo>
                    <a:pt x="36671" y="0"/>
                    <a:pt x="0" y="36671"/>
                    <a:pt x="0" y="81820"/>
                  </a:cubicBezTo>
                  <a:close/>
                </a:path>
              </a:pathLst>
            </a:custGeom>
            <a:solidFill>
              <a:srgbClr val="1195EB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27" name="Freihandform: Form 26">
              <a:extLst>
                <a:ext uri="{FF2B5EF4-FFF2-40B4-BE49-F238E27FC236}">
                  <a16:creationId xmlns:a16="http://schemas.microsoft.com/office/drawing/2014/main" id="{DA185071-CBA2-D7BC-3093-A1077EF1EBA3}"/>
                </a:ext>
              </a:extLst>
            </p:cNvPr>
            <p:cNvSpPr/>
            <p:nvPr/>
          </p:nvSpPr>
          <p:spPr>
            <a:xfrm>
              <a:off x="4660296" y="1507140"/>
              <a:ext cx="163639" cy="163639"/>
            </a:xfrm>
            <a:custGeom>
              <a:avLst/>
              <a:gdLst>
                <a:gd name="connsiteX0" fmla="*/ 0 w 163639"/>
                <a:gd name="connsiteY0" fmla="*/ 81820 h 163639"/>
                <a:gd name="connsiteX1" fmla="*/ 81820 w 163639"/>
                <a:gd name="connsiteY1" fmla="*/ 163640 h 163639"/>
                <a:gd name="connsiteX2" fmla="*/ 163640 w 163639"/>
                <a:gd name="connsiteY2" fmla="*/ 81820 h 163639"/>
                <a:gd name="connsiteX3" fmla="*/ 81820 w 163639"/>
                <a:gd name="connsiteY3" fmla="*/ 0 h 163639"/>
                <a:gd name="connsiteX4" fmla="*/ 0 w 163639"/>
                <a:gd name="connsiteY4" fmla="*/ 81820 h 1636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3639" h="163639">
                  <a:moveTo>
                    <a:pt x="0" y="81820"/>
                  </a:moveTo>
                  <a:cubicBezTo>
                    <a:pt x="0" y="126968"/>
                    <a:pt x="36671" y="163640"/>
                    <a:pt x="81820" y="163640"/>
                  </a:cubicBezTo>
                  <a:cubicBezTo>
                    <a:pt x="126968" y="163640"/>
                    <a:pt x="163640" y="126968"/>
                    <a:pt x="163640" y="81820"/>
                  </a:cubicBezTo>
                  <a:cubicBezTo>
                    <a:pt x="163640" y="36671"/>
                    <a:pt x="126968" y="0"/>
                    <a:pt x="81820" y="0"/>
                  </a:cubicBezTo>
                  <a:cubicBezTo>
                    <a:pt x="36671" y="0"/>
                    <a:pt x="0" y="36671"/>
                    <a:pt x="0" y="81820"/>
                  </a:cubicBezTo>
                  <a:close/>
                </a:path>
              </a:pathLst>
            </a:custGeom>
            <a:solidFill>
              <a:srgbClr val="1195EB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28" name="Freihandform: Form 27">
              <a:extLst>
                <a:ext uri="{FF2B5EF4-FFF2-40B4-BE49-F238E27FC236}">
                  <a16:creationId xmlns:a16="http://schemas.microsoft.com/office/drawing/2014/main" id="{EB16C986-D831-E056-356A-3529698613FE}"/>
                </a:ext>
              </a:extLst>
            </p:cNvPr>
            <p:cNvSpPr/>
            <p:nvPr/>
          </p:nvSpPr>
          <p:spPr>
            <a:xfrm>
              <a:off x="4660296" y="2489072"/>
              <a:ext cx="163639" cy="163639"/>
            </a:xfrm>
            <a:custGeom>
              <a:avLst/>
              <a:gdLst>
                <a:gd name="connsiteX0" fmla="*/ 0 w 163639"/>
                <a:gd name="connsiteY0" fmla="*/ 81820 h 163639"/>
                <a:gd name="connsiteX1" fmla="*/ 81820 w 163639"/>
                <a:gd name="connsiteY1" fmla="*/ 163639 h 163639"/>
                <a:gd name="connsiteX2" fmla="*/ 163640 w 163639"/>
                <a:gd name="connsiteY2" fmla="*/ 81820 h 163639"/>
                <a:gd name="connsiteX3" fmla="*/ 81820 w 163639"/>
                <a:gd name="connsiteY3" fmla="*/ 0 h 163639"/>
                <a:gd name="connsiteX4" fmla="*/ 0 w 163639"/>
                <a:gd name="connsiteY4" fmla="*/ 81820 h 1636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3639" h="163639">
                  <a:moveTo>
                    <a:pt x="0" y="81820"/>
                  </a:moveTo>
                  <a:cubicBezTo>
                    <a:pt x="0" y="126968"/>
                    <a:pt x="36671" y="163639"/>
                    <a:pt x="81820" y="163639"/>
                  </a:cubicBezTo>
                  <a:cubicBezTo>
                    <a:pt x="126968" y="163639"/>
                    <a:pt x="163640" y="126968"/>
                    <a:pt x="163640" y="81820"/>
                  </a:cubicBezTo>
                  <a:cubicBezTo>
                    <a:pt x="163640" y="36671"/>
                    <a:pt x="126968" y="0"/>
                    <a:pt x="81820" y="0"/>
                  </a:cubicBezTo>
                  <a:cubicBezTo>
                    <a:pt x="36671" y="0"/>
                    <a:pt x="0" y="36671"/>
                    <a:pt x="0" y="81820"/>
                  </a:cubicBezTo>
                  <a:close/>
                </a:path>
              </a:pathLst>
            </a:custGeom>
            <a:solidFill>
              <a:srgbClr val="1195EB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29" name="Freihandform: Form 28">
              <a:extLst>
                <a:ext uri="{FF2B5EF4-FFF2-40B4-BE49-F238E27FC236}">
                  <a16:creationId xmlns:a16="http://schemas.microsoft.com/office/drawing/2014/main" id="{ADEA2E9B-B5D3-A0A7-6CD1-374232973438}"/>
                </a:ext>
              </a:extLst>
            </p:cNvPr>
            <p:cNvSpPr/>
            <p:nvPr/>
          </p:nvSpPr>
          <p:spPr>
            <a:xfrm>
              <a:off x="4660296" y="2979991"/>
              <a:ext cx="163639" cy="163639"/>
            </a:xfrm>
            <a:custGeom>
              <a:avLst/>
              <a:gdLst>
                <a:gd name="connsiteX0" fmla="*/ 0 w 163639"/>
                <a:gd name="connsiteY0" fmla="*/ 81820 h 163639"/>
                <a:gd name="connsiteX1" fmla="*/ 81820 w 163639"/>
                <a:gd name="connsiteY1" fmla="*/ 163639 h 163639"/>
                <a:gd name="connsiteX2" fmla="*/ 163640 w 163639"/>
                <a:gd name="connsiteY2" fmla="*/ 81820 h 163639"/>
                <a:gd name="connsiteX3" fmla="*/ 81820 w 163639"/>
                <a:gd name="connsiteY3" fmla="*/ 0 h 163639"/>
                <a:gd name="connsiteX4" fmla="*/ 0 w 163639"/>
                <a:gd name="connsiteY4" fmla="*/ 81820 h 1636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3639" h="163639">
                  <a:moveTo>
                    <a:pt x="0" y="81820"/>
                  </a:moveTo>
                  <a:cubicBezTo>
                    <a:pt x="0" y="126968"/>
                    <a:pt x="36671" y="163639"/>
                    <a:pt x="81820" y="163639"/>
                  </a:cubicBezTo>
                  <a:cubicBezTo>
                    <a:pt x="126968" y="163639"/>
                    <a:pt x="163640" y="126968"/>
                    <a:pt x="163640" y="81820"/>
                  </a:cubicBezTo>
                  <a:cubicBezTo>
                    <a:pt x="163640" y="36671"/>
                    <a:pt x="126968" y="0"/>
                    <a:pt x="81820" y="0"/>
                  </a:cubicBezTo>
                  <a:cubicBezTo>
                    <a:pt x="36671" y="0"/>
                    <a:pt x="0" y="36671"/>
                    <a:pt x="0" y="81820"/>
                  </a:cubicBezTo>
                  <a:close/>
                </a:path>
              </a:pathLst>
            </a:custGeom>
            <a:solidFill>
              <a:srgbClr val="1195EB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30" name="Freihandform: Form 29">
              <a:extLst>
                <a:ext uri="{FF2B5EF4-FFF2-40B4-BE49-F238E27FC236}">
                  <a16:creationId xmlns:a16="http://schemas.microsoft.com/office/drawing/2014/main" id="{AC2667A0-C78A-51F2-107D-EE22675C3B78}"/>
                </a:ext>
              </a:extLst>
            </p:cNvPr>
            <p:cNvSpPr/>
            <p:nvPr/>
          </p:nvSpPr>
          <p:spPr>
            <a:xfrm>
              <a:off x="4169378" y="1507140"/>
              <a:ext cx="163639" cy="163639"/>
            </a:xfrm>
            <a:custGeom>
              <a:avLst/>
              <a:gdLst>
                <a:gd name="connsiteX0" fmla="*/ 0 w 163639"/>
                <a:gd name="connsiteY0" fmla="*/ 81820 h 163639"/>
                <a:gd name="connsiteX1" fmla="*/ 81820 w 163639"/>
                <a:gd name="connsiteY1" fmla="*/ 163640 h 163639"/>
                <a:gd name="connsiteX2" fmla="*/ 163640 w 163639"/>
                <a:gd name="connsiteY2" fmla="*/ 81820 h 163639"/>
                <a:gd name="connsiteX3" fmla="*/ 81820 w 163639"/>
                <a:gd name="connsiteY3" fmla="*/ 0 h 163639"/>
                <a:gd name="connsiteX4" fmla="*/ 0 w 163639"/>
                <a:gd name="connsiteY4" fmla="*/ 81820 h 1636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3639" h="163639">
                  <a:moveTo>
                    <a:pt x="0" y="81820"/>
                  </a:moveTo>
                  <a:cubicBezTo>
                    <a:pt x="0" y="126968"/>
                    <a:pt x="36671" y="163640"/>
                    <a:pt x="81820" y="163640"/>
                  </a:cubicBezTo>
                  <a:cubicBezTo>
                    <a:pt x="126968" y="163640"/>
                    <a:pt x="163640" y="126968"/>
                    <a:pt x="163640" y="81820"/>
                  </a:cubicBezTo>
                  <a:cubicBezTo>
                    <a:pt x="163640" y="36671"/>
                    <a:pt x="126968" y="0"/>
                    <a:pt x="81820" y="0"/>
                  </a:cubicBezTo>
                  <a:cubicBezTo>
                    <a:pt x="36671" y="0"/>
                    <a:pt x="0" y="36671"/>
                    <a:pt x="0" y="81820"/>
                  </a:cubicBezTo>
                  <a:close/>
                </a:path>
              </a:pathLst>
            </a:custGeom>
            <a:solidFill>
              <a:srgbClr val="1195EB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31" name="Freihandform: Form 30">
              <a:extLst>
                <a:ext uri="{FF2B5EF4-FFF2-40B4-BE49-F238E27FC236}">
                  <a16:creationId xmlns:a16="http://schemas.microsoft.com/office/drawing/2014/main" id="{D83E6E36-9E48-058C-2CC5-468EB19DC7F9}"/>
                </a:ext>
              </a:extLst>
            </p:cNvPr>
            <p:cNvSpPr/>
            <p:nvPr/>
          </p:nvSpPr>
          <p:spPr>
            <a:xfrm>
              <a:off x="4169378" y="2489072"/>
              <a:ext cx="163639" cy="163639"/>
            </a:xfrm>
            <a:custGeom>
              <a:avLst/>
              <a:gdLst>
                <a:gd name="connsiteX0" fmla="*/ 0 w 163639"/>
                <a:gd name="connsiteY0" fmla="*/ 81820 h 163639"/>
                <a:gd name="connsiteX1" fmla="*/ 81820 w 163639"/>
                <a:gd name="connsiteY1" fmla="*/ 163639 h 163639"/>
                <a:gd name="connsiteX2" fmla="*/ 163640 w 163639"/>
                <a:gd name="connsiteY2" fmla="*/ 81820 h 163639"/>
                <a:gd name="connsiteX3" fmla="*/ 81820 w 163639"/>
                <a:gd name="connsiteY3" fmla="*/ 0 h 163639"/>
                <a:gd name="connsiteX4" fmla="*/ 0 w 163639"/>
                <a:gd name="connsiteY4" fmla="*/ 81820 h 1636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3639" h="163639">
                  <a:moveTo>
                    <a:pt x="0" y="81820"/>
                  </a:moveTo>
                  <a:cubicBezTo>
                    <a:pt x="0" y="126968"/>
                    <a:pt x="36671" y="163639"/>
                    <a:pt x="81820" y="163639"/>
                  </a:cubicBezTo>
                  <a:cubicBezTo>
                    <a:pt x="126968" y="163639"/>
                    <a:pt x="163640" y="126968"/>
                    <a:pt x="163640" y="81820"/>
                  </a:cubicBezTo>
                  <a:cubicBezTo>
                    <a:pt x="163640" y="36671"/>
                    <a:pt x="126968" y="0"/>
                    <a:pt x="81820" y="0"/>
                  </a:cubicBezTo>
                  <a:cubicBezTo>
                    <a:pt x="36671" y="0"/>
                    <a:pt x="0" y="36671"/>
                    <a:pt x="0" y="81820"/>
                  </a:cubicBezTo>
                  <a:close/>
                </a:path>
              </a:pathLst>
            </a:custGeom>
            <a:solidFill>
              <a:srgbClr val="1195EB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32" name="Freihandform: Form 31">
              <a:extLst>
                <a:ext uri="{FF2B5EF4-FFF2-40B4-BE49-F238E27FC236}">
                  <a16:creationId xmlns:a16="http://schemas.microsoft.com/office/drawing/2014/main" id="{464CB8F2-5A98-B504-5E24-2F546D595C4E}"/>
                </a:ext>
              </a:extLst>
            </p:cNvPr>
            <p:cNvSpPr/>
            <p:nvPr/>
          </p:nvSpPr>
          <p:spPr>
            <a:xfrm>
              <a:off x="4169378" y="2979991"/>
              <a:ext cx="163639" cy="163639"/>
            </a:xfrm>
            <a:custGeom>
              <a:avLst/>
              <a:gdLst>
                <a:gd name="connsiteX0" fmla="*/ 0 w 163639"/>
                <a:gd name="connsiteY0" fmla="*/ 81820 h 163639"/>
                <a:gd name="connsiteX1" fmla="*/ 81820 w 163639"/>
                <a:gd name="connsiteY1" fmla="*/ 163639 h 163639"/>
                <a:gd name="connsiteX2" fmla="*/ 163640 w 163639"/>
                <a:gd name="connsiteY2" fmla="*/ 81820 h 163639"/>
                <a:gd name="connsiteX3" fmla="*/ 81820 w 163639"/>
                <a:gd name="connsiteY3" fmla="*/ 0 h 163639"/>
                <a:gd name="connsiteX4" fmla="*/ 0 w 163639"/>
                <a:gd name="connsiteY4" fmla="*/ 81820 h 1636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3639" h="163639">
                  <a:moveTo>
                    <a:pt x="0" y="81820"/>
                  </a:moveTo>
                  <a:cubicBezTo>
                    <a:pt x="0" y="126968"/>
                    <a:pt x="36671" y="163639"/>
                    <a:pt x="81820" y="163639"/>
                  </a:cubicBezTo>
                  <a:cubicBezTo>
                    <a:pt x="126968" y="163639"/>
                    <a:pt x="163640" y="126968"/>
                    <a:pt x="163640" y="81820"/>
                  </a:cubicBezTo>
                  <a:cubicBezTo>
                    <a:pt x="163640" y="36671"/>
                    <a:pt x="126968" y="0"/>
                    <a:pt x="81820" y="0"/>
                  </a:cubicBezTo>
                  <a:cubicBezTo>
                    <a:pt x="36671" y="0"/>
                    <a:pt x="0" y="36671"/>
                    <a:pt x="0" y="81820"/>
                  </a:cubicBezTo>
                  <a:close/>
                </a:path>
              </a:pathLst>
            </a:custGeom>
            <a:solidFill>
              <a:srgbClr val="1195EB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33" name="Freihandform: Form 32">
              <a:extLst>
                <a:ext uri="{FF2B5EF4-FFF2-40B4-BE49-F238E27FC236}">
                  <a16:creationId xmlns:a16="http://schemas.microsoft.com/office/drawing/2014/main" id="{AE1125FF-2DD5-6CBD-F5A2-B5FD6FB19DF2}"/>
                </a:ext>
              </a:extLst>
            </p:cNvPr>
            <p:cNvSpPr/>
            <p:nvPr/>
          </p:nvSpPr>
          <p:spPr>
            <a:xfrm>
              <a:off x="3678364" y="1507140"/>
              <a:ext cx="163639" cy="163639"/>
            </a:xfrm>
            <a:custGeom>
              <a:avLst/>
              <a:gdLst>
                <a:gd name="connsiteX0" fmla="*/ 0 w 163639"/>
                <a:gd name="connsiteY0" fmla="*/ 81820 h 163639"/>
                <a:gd name="connsiteX1" fmla="*/ 81820 w 163639"/>
                <a:gd name="connsiteY1" fmla="*/ 163640 h 163639"/>
                <a:gd name="connsiteX2" fmla="*/ 163640 w 163639"/>
                <a:gd name="connsiteY2" fmla="*/ 81820 h 163639"/>
                <a:gd name="connsiteX3" fmla="*/ 81820 w 163639"/>
                <a:gd name="connsiteY3" fmla="*/ 0 h 163639"/>
                <a:gd name="connsiteX4" fmla="*/ 0 w 163639"/>
                <a:gd name="connsiteY4" fmla="*/ 81820 h 1636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3639" h="163639">
                  <a:moveTo>
                    <a:pt x="0" y="81820"/>
                  </a:moveTo>
                  <a:cubicBezTo>
                    <a:pt x="0" y="126968"/>
                    <a:pt x="36671" y="163640"/>
                    <a:pt x="81820" y="163640"/>
                  </a:cubicBezTo>
                  <a:cubicBezTo>
                    <a:pt x="126968" y="163640"/>
                    <a:pt x="163640" y="126968"/>
                    <a:pt x="163640" y="81820"/>
                  </a:cubicBezTo>
                  <a:cubicBezTo>
                    <a:pt x="163640" y="36671"/>
                    <a:pt x="126968" y="0"/>
                    <a:pt x="81820" y="0"/>
                  </a:cubicBezTo>
                  <a:cubicBezTo>
                    <a:pt x="36671" y="0"/>
                    <a:pt x="0" y="36671"/>
                    <a:pt x="0" y="81820"/>
                  </a:cubicBezTo>
                  <a:close/>
                </a:path>
              </a:pathLst>
            </a:custGeom>
            <a:solidFill>
              <a:srgbClr val="1195EB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34" name="Freihandform: Form 33">
              <a:extLst>
                <a:ext uri="{FF2B5EF4-FFF2-40B4-BE49-F238E27FC236}">
                  <a16:creationId xmlns:a16="http://schemas.microsoft.com/office/drawing/2014/main" id="{096ABDE0-1ABA-6FDF-F4C0-C0041D99A285}"/>
                </a:ext>
              </a:extLst>
            </p:cNvPr>
            <p:cNvSpPr/>
            <p:nvPr/>
          </p:nvSpPr>
          <p:spPr>
            <a:xfrm>
              <a:off x="3678364" y="2489072"/>
              <a:ext cx="163639" cy="163639"/>
            </a:xfrm>
            <a:custGeom>
              <a:avLst/>
              <a:gdLst>
                <a:gd name="connsiteX0" fmla="*/ 0 w 163639"/>
                <a:gd name="connsiteY0" fmla="*/ 81820 h 163639"/>
                <a:gd name="connsiteX1" fmla="*/ 81820 w 163639"/>
                <a:gd name="connsiteY1" fmla="*/ 163639 h 163639"/>
                <a:gd name="connsiteX2" fmla="*/ 163640 w 163639"/>
                <a:gd name="connsiteY2" fmla="*/ 81820 h 163639"/>
                <a:gd name="connsiteX3" fmla="*/ 81820 w 163639"/>
                <a:gd name="connsiteY3" fmla="*/ 0 h 163639"/>
                <a:gd name="connsiteX4" fmla="*/ 0 w 163639"/>
                <a:gd name="connsiteY4" fmla="*/ 81820 h 1636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3639" h="163639">
                  <a:moveTo>
                    <a:pt x="0" y="81820"/>
                  </a:moveTo>
                  <a:cubicBezTo>
                    <a:pt x="0" y="126968"/>
                    <a:pt x="36671" y="163639"/>
                    <a:pt x="81820" y="163639"/>
                  </a:cubicBezTo>
                  <a:cubicBezTo>
                    <a:pt x="126968" y="163639"/>
                    <a:pt x="163640" y="126968"/>
                    <a:pt x="163640" y="81820"/>
                  </a:cubicBezTo>
                  <a:cubicBezTo>
                    <a:pt x="163640" y="36671"/>
                    <a:pt x="126968" y="0"/>
                    <a:pt x="81820" y="0"/>
                  </a:cubicBezTo>
                  <a:cubicBezTo>
                    <a:pt x="36671" y="0"/>
                    <a:pt x="0" y="36671"/>
                    <a:pt x="0" y="81820"/>
                  </a:cubicBezTo>
                  <a:close/>
                </a:path>
              </a:pathLst>
            </a:custGeom>
            <a:solidFill>
              <a:srgbClr val="1195EB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35" name="Freihandform: Form 34">
              <a:extLst>
                <a:ext uri="{FF2B5EF4-FFF2-40B4-BE49-F238E27FC236}">
                  <a16:creationId xmlns:a16="http://schemas.microsoft.com/office/drawing/2014/main" id="{9052CCA6-CB2D-7269-E5CE-6E7AB78C0353}"/>
                </a:ext>
              </a:extLst>
            </p:cNvPr>
            <p:cNvSpPr/>
            <p:nvPr/>
          </p:nvSpPr>
          <p:spPr>
            <a:xfrm>
              <a:off x="3678364" y="2979991"/>
              <a:ext cx="163639" cy="163639"/>
            </a:xfrm>
            <a:custGeom>
              <a:avLst/>
              <a:gdLst>
                <a:gd name="connsiteX0" fmla="*/ 0 w 163639"/>
                <a:gd name="connsiteY0" fmla="*/ 81820 h 163639"/>
                <a:gd name="connsiteX1" fmla="*/ 81820 w 163639"/>
                <a:gd name="connsiteY1" fmla="*/ 163639 h 163639"/>
                <a:gd name="connsiteX2" fmla="*/ 163640 w 163639"/>
                <a:gd name="connsiteY2" fmla="*/ 81820 h 163639"/>
                <a:gd name="connsiteX3" fmla="*/ 81820 w 163639"/>
                <a:gd name="connsiteY3" fmla="*/ 0 h 163639"/>
                <a:gd name="connsiteX4" fmla="*/ 0 w 163639"/>
                <a:gd name="connsiteY4" fmla="*/ 81820 h 1636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3639" h="163639">
                  <a:moveTo>
                    <a:pt x="0" y="81820"/>
                  </a:moveTo>
                  <a:cubicBezTo>
                    <a:pt x="0" y="126968"/>
                    <a:pt x="36671" y="163639"/>
                    <a:pt x="81820" y="163639"/>
                  </a:cubicBezTo>
                  <a:cubicBezTo>
                    <a:pt x="126968" y="163639"/>
                    <a:pt x="163640" y="126968"/>
                    <a:pt x="163640" y="81820"/>
                  </a:cubicBezTo>
                  <a:cubicBezTo>
                    <a:pt x="163640" y="36671"/>
                    <a:pt x="126968" y="0"/>
                    <a:pt x="81820" y="0"/>
                  </a:cubicBezTo>
                  <a:cubicBezTo>
                    <a:pt x="36671" y="0"/>
                    <a:pt x="0" y="36671"/>
                    <a:pt x="0" y="81820"/>
                  </a:cubicBezTo>
                  <a:close/>
                </a:path>
              </a:pathLst>
            </a:custGeom>
            <a:solidFill>
              <a:srgbClr val="1195EB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36" name="Freihandform: Form 35">
              <a:extLst>
                <a:ext uri="{FF2B5EF4-FFF2-40B4-BE49-F238E27FC236}">
                  <a16:creationId xmlns:a16="http://schemas.microsoft.com/office/drawing/2014/main" id="{A1CC189C-A2D9-48CE-0C11-4C398AD2BFBA}"/>
                </a:ext>
              </a:extLst>
            </p:cNvPr>
            <p:cNvSpPr/>
            <p:nvPr/>
          </p:nvSpPr>
          <p:spPr>
            <a:xfrm>
              <a:off x="6221539" y="3552729"/>
              <a:ext cx="2454783" cy="2454783"/>
            </a:xfrm>
            <a:custGeom>
              <a:avLst/>
              <a:gdLst>
                <a:gd name="connsiteX0" fmla="*/ 2454783 w 2454783"/>
                <a:gd name="connsiteY0" fmla="*/ 1227392 h 2454783"/>
                <a:gd name="connsiteX1" fmla="*/ 1227392 w 2454783"/>
                <a:gd name="connsiteY1" fmla="*/ 2454783 h 2454783"/>
                <a:gd name="connsiteX2" fmla="*/ 1 w 2454783"/>
                <a:gd name="connsiteY2" fmla="*/ 1227392 h 2454783"/>
                <a:gd name="connsiteX3" fmla="*/ 1227392 w 2454783"/>
                <a:gd name="connsiteY3" fmla="*/ 0 h 2454783"/>
                <a:gd name="connsiteX4" fmla="*/ 2454783 w 2454783"/>
                <a:gd name="connsiteY4" fmla="*/ 1227392 h 24547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454783" h="2454783">
                  <a:moveTo>
                    <a:pt x="2454783" y="1227392"/>
                  </a:moveTo>
                  <a:cubicBezTo>
                    <a:pt x="2454783" y="1905261"/>
                    <a:pt x="1905261" y="2454783"/>
                    <a:pt x="1227392" y="2454783"/>
                  </a:cubicBezTo>
                  <a:cubicBezTo>
                    <a:pt x="549522" y="2454783"/>
                    <a:pt x="1" y="1905261"/>
                    <a:pt x="1" y="1227392"/>
                  </a:cubicBezTo>
                  <a:cubicBezTo>
                    <a:pt x="1" y="549522"/>
                    <a:pt x="549523" y="0"/>
                    <a:pt x="1227392" y="0"/>
                  </a:cubicBezTo>
                  <a:cubicBezTo>
                    <a:pt x="1905262" y="0"/>
                    <a:pt x="2454783" y="549523"/>
                    <a:pt x="2454783" y="1227392"/>
                  </a:cubicBezTo>
                  <a:close/>
                </a:path>
              </a:pathLst>
            </a:custGeom>
            <a:solidFill>
              <a:srgbClr val="1195EB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</p:grpSp>
      <p:pic>
        <p:nvPicPr>
          <p:cNvPr id="41" name="Grafik 40">
            <a:extLst>
              <a:ext uri="{FF2B5EF4-FFF2-40B4-BE49-F238E27FC236}">
                <a16:creationId xmlns:a16="http://schemas.microsoft.com/office/drawing/2014/main" id="{598B3B17-6A4B-7491-8D21-55A1B55D621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188279" y="415528"/>
            <a:ext cx="2595734" cy="565200"/>
          </a:xfrm>
          <a:prstGeom prst="rect">
            <a:avLst/>
          </a:prstGeom>
        </p:spPr>
      </p:pic>
      <p:sp>
        <p:nvSpPr>
          <p:cNvPr id="42" name="Rechteck 41">
            <a:extLst>
              <a:ext uri="{FF2B5EF4-FFF2-40B4-BE49-F238E27FC236}">
                <a16:creationId xmlns:a16="http://schemas.microsoft.com/office/drawing/2014/main" id="{485F726D-D34B-D771-E942-D877E0F71253}"/>
              </a:ext>
            </a:extLst>
          </p:cNvPr>
          <p:cNvSpPr/>
          <p:nvPr userDrawn="1"/>
        </p:nvSpPr>
        <p:spPr>
          <a:xfrm>
            <a:off x="7403468" y="6273800"/>
            <a:ext cx="4380545" cy="25154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r"/>
            <a:r>
              <a:rPr lang="de-DE" sz="1100">
                <a:solidFill>
                  <a:srgbClr val="1195EB"/>
                </a:solidFill>
              </a:rPr>
              <a:t>Ein Unternehmen der EnBW</a:t>
            </a:r>
          </a:p>
        </p:txBody>
      </p:sp>
    </p:spTree>
    <p:extLst>
      <p:ext uri="{BB962C8B-B14F-4D97-AF65-F5344CB8AC3E}">
        <p14:creationId xmlns:p14="http://schemas.microsoft.com/office/powerpoint/2010/main" val="2183348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4" orient="horz" pos="4065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Agenda warmgrau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A7882BD-5DEB-44A9-A9DE-F49FC38484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987" y="332867"/>
            <a:ext cx="7848253" cy="50384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3BD4BA5-4266-4829-B268-C9ADBED0AA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7988" y="1844675"/>
            <a:ext cx="5400676" cy="4429125"/>
          </a:xfrm>
        </p:spPr>
        <p:txBody>
          <a:bodyPr/>
          <a:lstStyle>
            <a:lvl1pPr marL="450000" indent="-450000">
              <a:buClr>
                <a:schemeClr val="tx2"/>
              </a:buClr>
              <a:buFont typeface="+mj-lt"/>
              <a:buAutoNum type="arabicPeriod"/>
              <a:defRPr>
                <a:solidFill>
                  <a:schemeClr val="tx1"/>
                </a:solidFill>
                <a:latin typeface="+mj-lt"/>
              </a:defRPr>
            </a:lvl1pPr>
            <a:lvl2pPr marL="449263" indent="-1588">
              <a:defRPr sz="1800">
                <a:solidFill>
                  <a:schemeClr val="tx1"/>
                </a:solidFill>
                <a:latin typeface="+mj-lt"/>
              </a:defRPr>
            </a:lvl2pPr>
            <a:lvl3pPr marL="720000" indent="-270000">
              <a:defRPr sz="1800">
                <a:solidFill>
                  <a:schemeClr val="tx1"/>
                </a:solidFill>
                <a:latin typeface="+mj-lt"/>
              </a:defRPr>
            </a:lvl3pPr>
            <a:lvl4pPr marL="990600" indent="-270000">
              <a:buClr>
                <a:schemeClr val="accent1">
                  <a:lumMod val="90000"/>
                </a:schemeClr>
              </a:buClr>
              <a:defRPr sz="1800">
                <a:solidFill>
                  <a:schemeClr val="tx1"/>
                </a:solidFill>
                <a:latin typeface="+mj-lt"/>
              </a:defRPr>
            </a:lvl4pPr>
            <a:lvl5pPr marL="1260000" indent="-270000">
              <a:buClr>
                <a:schemeClr val="accent1">
                  <a:lumMod val="90000"/>
                </a:schemeClr>
              </a:buClr>
              <a:defRPr sz="1800">
                <a:solidFill>
                  <a:schemeClr val="tx1"/>
                </a:solidFill>
                <a:latin typeface="+mj-lt"/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12" name="Inhaltsplatzhalter 2">
            <a:extLst>
              <a:ext uri="{FF2B5EF4-FFF2-40B4-BE49-F238E27FC236}">
                <a16:creationId xmlns:a16="http://schemas.microsoft.com/office/drawing/2014/main" id="{E78DAEF5-509B-4E69-B18E-1D57173E5EAC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6096000" y="1844675"/>
            <a:ext cx="5400676" cy="4429125"/>
          </a:xfrm>
        </p:spPr>
        <p:txBody>
          <a:bodyPr/>
          <a:lstStyle>
            <a:lvl1pPr marL="450000" indent="-450000">
              <a:buClr>
                <a:schemeClr val="tx2"/>
              </a:buClr>
              <a:buFont typeface="+mj-lt"/>
              <a:buAutoNum type="arabicPeriod"/>
              <a:defRPr>
                <a:solidFill>
                  <a:schemeClr val="tx1"/>
                </a:solidFill>
                <a:latin typeface="+mj-lt"/>
              </a:defRPr>
            </a:lvl1pPr>
            <a:lvl2pPr marL="449263" indent="-1588">
              <a:defRPr sz="1800">
                <a:solidFill>
                  <a:schemeClr val="tx1"/>
                </a:solidFill>
                <a:latin typeface="+mj-lt"/>
              </a:defRPr>
            </a:lvl2pPr>
            <a:lvl3pPr marL="720000" indent="-270000">
              <a:defRPr sz="1800">
                <a:solidFill>
                  <a:schemeClr val="tx1"/>
                </a:solidFill>
                <a:latin typeface="+mj-lt"/>
              </a:defRPr>
            </a:lvl3pPr>
            <a:lvl4pPr marL="990600" indent="-270000">
              <a:buClr>
                <a:schemeClr val="accent1">
                  <a:lumMod val="90000"/>
                </a:schemeClr>
              </a:buClr>
              <a:defRPr sz="1800">
                <a:solidFill>
                  <a:schemeClr val="tx1"/>
                </a:solidFill>
                <a:latin typeface="+mj-lt"/>
              </a:defRPr>
            </a:lvl4pPr>
            <a:lvl5pPr marL="1260000" indent="-270000">
              <a:buClr>
                <a:schemeClr val="accent1">
                  <a:lumMod val="90000"/>
                </a:schemeClr>
              </a:buClr>
              <a:defRPr sz="1800">
                <a:solidFill>
                  <a:schemeClr val="tx1"/>
                </a:solidFill>
                <a:latin typeface="+mj-lt"/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37DFD1B8-1D4C-210D-A987-68BD33E4C7E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200456" y="419762"/>
            <a:ext cx="1584176" cy="3449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37258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renner 01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9062504-15A4-42DE-845E-42CDB9AA42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988" y="4617132"/>
            <a:ext cx="7344000" cy="1656668"/>
          </a:xfrm>
        </p:spPr>
        <p:txBody>
          <a:bodyPr anchor="t" anchorCtr="0"/>
          <a:lstStyle>
            <a:lvl1pPr>
              <a:lnSpc>
                <a:spcPct val="100000"/>
              </a:lnSpc>
              <a:defRPr sz="4800">
                <a:solidFill>
                  <a:schemeClr val="bg1"/>
                </a:solidFill>
              </a:defRPr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21" name="Textplatzhalter 3">
            <a:extLst>
              <a:ext uri="{FF2B5EF4-FFF2-40B4-BE49-F238E27FC236}">
                <a16:creationId xmlns:a16="http://schemas.microsoft.com/office/drawing/2014/main" id="{B6A05900-27A0-4454-9ED9-600F1432FDF8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07368" y="903198"/>
            <a:ext cx="2077492" cy="3677930"/>
          </a:xfrm>
        </p:spPr>
        <p:txBody>
          <a:bodyPr wrap="none" anchor="b" anchorCtr="0">
            <a:noAutofit/>
          </a:bodyPr>
          <a:lstStyle>
            <a:lvl1pPr marL="0" indent="0">
              <a:spcAft>
                <a:spcPts val="0"/>
              </a:spcAft>
              <a:buFont typeface="Arial" panose="020B0604020202020204" pitchFamily="34" charset="0"/>
              <a:buNone/>
              <a:defRPr sz="23900">
                <a:solidFill>
                  <a:schemeClr val="bg1"/>
                </a:solidFill>
                <a:latin typeface="+mj-lt"/>
              </a:defRPr>
            </a:lvl1pPr>
            <a:lvl2pPr marL="0" indent="0">
              <a:spcAft>
                <a:spcPts val="0"/>
              </a:spcAft>
              <a:buFont typeface="Arial" panose="020B0604020202020204" pitchFamily="34" charset="0"/>
              <a:buNone/>
              <a:defRPr sz="23900">
                <a:solidFill>
                  <a:schemeClr val="bg1"/>
                </a:solidFill>
                <a:latin typeface="+mj-lt"/>
              </a:defRPr>
            </a:lvl2pPr>
            <a:lvl3pPr marL="0" indent="0">
              <a:spcAft>
                <a:spcPts val="0"/>
              </a:spcAft>
              <a:buNone/>
              <a:defRPr sz="23900">
                <a:solidFill>
                  <a:schemeClr val="bg1"/>
                </a:solidFill>
                <a:latin typeface="+mj-lt"/>
              </a:defRPr>
            </a:lvl3pPr>
            <a:lvl4pPr marL="0" indent="0">
              <a:spcAft>
                <a:spcPts val="0"/>
              </a:spcAft>
              <a:buNone/>
              <a:defRPr sz="23900">
                <a:solidFill>
                  <a:schemeClr val="bg1"/>
                </a:solidFill>
                <a:latin typeface="+mj-lt"/>
              </a:defRPr>
            </a:lvl4pPr>
            <a:lvl5pPr marL="0" indent="0">
              <a:spcAft>
                <a:spcPts val="0"/>
              </a:spcAft>
              <a:buNone/>
              <a:defRPr sz="2390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de-DE"/>
              <a:t>X</a:t>
            </a:r>
          </a:p>
        </p:txBody>
      </p:sp>
      <p:grpSp>
        <p:nvGrpSpPr>
          <p:cNvPr id="5" name="Gruppieren 4">
            <a:extLst>
              <a:ext uri="{FF2B5EF4-FFF2-40B4-BE49-F238E27FC236}">
                <a16:creationId xmlns:a16="http://schemas.microsoft.com/office/drawing/2014/main" id="{F4FFF43E-9254-821C-20D4-A713264C1687}"/>
              </a:ext>
            </a:extLst>
          </p:cNvPr>
          <p:cNvGrpSpPr/>
          <p:nvPr userDrawn="1"/>
        </p:nvGrpSpPr>
        <p:grpSpPr>
          <a:xfrm>
            <a:off x="8688388" y="3356908"/>
            <a:ext cx="3095625" cy="3091683"/>
            <a:chOff x="3514725" y="852488"/>
            <a:chExt cx="5161597" cy="5155024"/>
          </a:xfrm>
        </p:grpSpPr>
        <p:sp>
          <p:nvSpPr>
            <p:cNvPr id="6" name="Freihandform: Form 5">
              <a:extLst>
                <a:ext uri="{FF2B5EF4-FFF2-40B4-BE49-F238E27FC236}">
                  <a16:creationId xmlns:a16="http://schemas.microsoft.com/office/drawing/2014/main" id="{B3084FD0-FAE7-642B-2C16-D411823F90A2}"/>
                </a:ext>
              </a:extLst>
            </p:cNvPr>
            <p:cNvSpPr/>
            <p:nvPr/>
          </p:nvSpPr>
          <p:spPr>
            <a:xfrm>
              <a:off x="3514725" y="3551490"/>
              <a:ext cx="2454783" cy="2454783"/>
            </a:xfrm>
            <a:custGeom>
              <a:avLst/>
              <a:gdLst>
                <a:gd name="connsiteX0" fmla="*/ 2454783 w 2454783"/>
                <a:gd name="connsiteY0" fmla="*/ 2454783 h 2454783"/>
                <a:gd name="connsiteX1" fmla="*/ 0 w 2454783"/>
                <a:gd name="connsiteY1" fmla="*/ 0 h 2454783"/>
                <a:gd name="connsiteX2" fmla="*/ 0 w 2454783"/>
                <a:gd name="connsiteY2" fmla="*/ 2454783 h 2454783"/>
                <a:gd name="connsiteX3" fmla="*/ 2454783 w 2454783"/>
                <a:gd name="connsiteY3" fmla="*/ 2454783 h 24547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54783" h="2454783">
                  <a:moveTo>
                    <a:pt x="2454783" y="2454783"/>
                  </a:moveTo>
                  <a:cubicBezTo>
                    <a:pt x="2454783" y="1098995"/>
                    <a:pt x="1355693" y="0"/>
                    <a:pt x="0" y="0"/>
                  </a:cubicBezTo>
                  <a:lnTo>
                    <a:pt x="0" y="2454783"/>
                  </a:lnTo>
                  <a:lnTo>
                    <a:pt x="2454783" y="2454783"/>
                  </a:ln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7" name="Freihandform: Form 6">
              <a:extLst>
                <a:ext uri="{FF2B5EF4-FFF2-40B4-BE49-F238E27FC236}">
                  <a16:creationId xmlns:a16="http://schemas.microsoft.com/office/drawing/2014/main" id="{4FC709DC-67CD-CD4A-6EF9-33228DD122E2}"/>
                </a:ext>
              </a:extLst>
            </p:cNvPr>
            <p:cNvSpPr/>
            <p:nvPr/>
          </p:nvSpPr>
          <p:spPr>
            <a:xfrm rot="16200000">
              <a:off x="6215063" y="852487"/>
              <a:ext cx="2454782" cy="2454783"/>
            </a:xfrm>
            <a:custGeom>
              <a:avLst/>
              <a:gdLst>
                <a:gd name="connsiteX0" fmla="*/ 0 w 2454782"/>
                <a:gd name="connsiteY0" fmla="*/ 2454783 h 2454783"/>
                <a:gd name="connsiteX1" fmla="*/ 2454783 w 2454782"/>
                <a:gd name="connsiteY1" fmla="*/ 2454783 h 2454783"/>
                <a:gd name="connsiteX2" fmla="*/ 2454783 w 2454782"/>
                <a:gd name="connsiteY2" fmla="*/ 1227392 h 2454783"/>
                <a:gd name="connsiteX3" fmla="*/ 1227391 w 2454782"/>
                <a:gd name="connsiteY3" fmla="*/ 0 h 2454783"/>
                <a:gd name="connsiteX4" fmla="*/ 0 w 2454782"/>
                <a:gd name="connsiteY4" fmla="*/ 1227392 h 2454783"/>
                <a:gd name="connsiteX5" fmla="*/ 0 w 2454782"/>
                <a:gd name="connsiteY5" fmla="*/ 2454783 h 24547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454782" h="2454783">
                  <a:moveTo>
                    <a:pt x="0" y="2454783"/>
                  </a:moveTo>
                  <a:lnTo>
                    <a:pt x="2454783" y="2454783"/>
                  </a:lnTo>
                  <a:lnTo>
                    <a:pt x="2454783" y="1227392"/>
                  </a:lnTo>
                  <a:cubicBezTo>
                    <a:pt x="2454783" y="549497"/>
                    <a:pt x="1905286" y="0"/>
                    <a:pt x="1227391" y="0"/>
                  </a:cubicBezTo>
                  <a:cubicBezTo>
                    <a:pt x="549497" y="0"/>
                    <a:pt x="0" y="549497"/>
                    <a:pt x="0" y="1227392"/>
                  </a:cubicBezTo>
                  <a:lnTo>
                    <a:pt x="0" y="2454783"/>
                  </a:lnTo>
                  <a:close/>
                </a:path>
              </a:pathLst>
            </a:custGeom>
            <a:solidFill>
              <a:srgbClr val="FE8F1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9" name="Freihandform: Form 8">
              <a:extLst>
                <a:ext uri="{FF2B5EF4-FFF2-40B4-BE49-F238E27FC236}">
                  <a16:creationId xmlns:a16="http://schemas.microsoft.com/office/drawing/2014/main" id="{49B632AB-F036-B2C7-939F-9053E0503042}"/>
                </a:ext>
              </a:extLst>
            </p:cNvPr>
            <p:cNvSpPr/>
            <p:nvPr/>
          </p:nvSpPr>
          <p:spPr>
            <a:xfrm>
              <a:off x="5642229" y="1016221"/>
              <a:ext cx="163639" cy="163639"/>
            </a:xfrm>
            <a:custGeom>
              <a:avLst/>
              <a:gdLst>
                <a:gd name="connsiteX0" fmla="*/ 0 w 163639"/>
                <a:gd name="connsiteY0" fmla="*/ 81820 h 163639"/>
                <a:gd name="connsiteX1" fmla="*/ 81820 w 163639"/>
                <a:gd name="connsiteY1" fmla="*/ 163639 h 163639"/>
                <a:gd name="connsiteX2" fmla="*/ 163639 w 163639"/>
                <a:gd name="connsiteY2" fmla="*/ 81820 h 163639"/>
                <a:gd name="connsiteX3" fmla="*/ 81820 w 163639"/>
                <a:gd name="connsiteY3" fmla="*/ 0 h 163639"/>
                <a:gd name="connsiteX4" fmla="*/ 0 w 163639"/>
                <a:gd name="connsiteY4" fmla="*/ 81820 h 1636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3639" h="163639">
                  <a:moveTo>
                    <a:pt x="0" y="81820"/>
                  </a:moveTo>
                  <a:cubicBezTo>
                    <a:pt x="0" y="126968"/>
                    <a:pt x="36671" y="163639"/>
                    <a:pt x="81820" y="163639"/>
                  </a:cubicBezTo>
                  <a:cubicBezTo>
                    <a:pt x="126968" y="163639"/>
                    <a:pt x="163639" y="126968"/>
                    <a:pt x="163639" y="81820"/>
                  </a:cubicBezTo>
                  <a:cubicBezTo>
                    <a:pt x="163639" y="36671"/>
                    <a:pt x="126968" y="0"/>
                    <a:pt x="81820" y="0"/>
                  </a:cubicBezTo>
                  <a:cubicBezTo>
                    <a:pt x="36671" y="0"/>
                    <a:pt x="0" y="36671"/>
                    <a:pt x="0" y="81820"/>
                  </a:cubicBezTo>
                  <a:close/>
                </a:path>
              </a:pathLst>
            </a:custGeom>
            <a:solidFill>
              <a:srgbClr val="1195EB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1" name="Freihandform: Form 10">
              <a:extLst>
                <a:ext uri="{FF2B5EF4-FFF2-40B4-BE49-F238E27FC236}">
                  <a16:creationId xmlns:a16="http://schemas.microsoft.com/office/drawing/2014/main" id="{23E90575-6A64-259B-DBA6-93A89B13F513}"/>
                </a:ext>
              </a:extLst>
            </p:cNvPr>
            <p:cNvSpPr/>
            <p:nvPr/>
          </p:nvSpPr>
          <p:spPr>
            <a:xfrm>
              <a:off x="5642229" y="1998153"/>
              <a:ext cx="163639" cy="163639"/>
            </a:xfrm>
            <a:custGeom>
              <a:avLst/>
              <a:gdLst>
                <a:gd name="connsiteX0" fmla="*/ 0 w 163639"/>
                <a:gd name="connsiteY0" fmla="*/ 81820 h 163639"/>
                <a:gd name="connsiteX1" fmla="*/ 81820 w 163639"/>
                <a:gd name="connsiteY1" fmla="*/ 163640 h 163639"/>
                <a:gd name="connsiteX2" fmla="*/ 163639 w 163639"/>
                <a:gd name="connsiteY2" fmla="*/ 81820 h 163639"/>
                <a:gd name="connsiteX3" fmla="*/ 81820 w 163639"/>
                <a:gd name="connsiteY3" fmla="*/ 0 h 163639"/>
                <a:gd name="connsiteX4" fmla="*/ 0 w 163639"/>
                <a:gd name="connsiteY4" fmla="*/ 81820 h 1636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3639" h="163639">
                  <a:moveTo>
                    <a:pt x="0" y="81820"/>
                  </a:moveTo>
                  <a:cubicBezTo>
                    <a:pt x="0" y="126968"/>
                    <a:pt x="36671" y="163640"/>
                    <a:pt x="81820" y="163640"/>
                  </a:cubicBezTo>
                  <a:cubicBezTo>
                    <a:pt x="126968" y="163640"/>
                    <a:pt x="163639" y="126968"/>
                    <a:pt x="163639" y="81820"/>
                  </a:cubicBezTo>
                  <a:cubicBezTo>
                    <a:pt x="163639" y="36671"/>
                    <a:pt x="126968" y="0"/>
                    <a:pt x="81820" y="0"/>
                  </a:cubicBezTo>
                  <a:cubicBezTo>
                    <a:pt x="36671" y="0"/>
                    <a:pt x="0" y="36671"/>
                    <a:pt x="0" y="81820"/>
                  </a:cubicBezTo>
                  <a:close/>
                </a:path>
              </a:pathLst>
            </a:custGeom>
            <a:solidFill>
              <a:srgbClr val="1195EB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2" name="Freihandform: Form 11">
              <a:extLst>
                <a:ext uri="{FF2B5EF4-FFF2-40B4-BE49-F238E27FC236}">
                  <a16:creationId xmlns:a16="http://schemas.microsoft.com/office/drawing/2014/main" id="{D35F0D13-141E-CA2A-0336-010F10A5E039}"/>
                </a:ext>
              </a:extLst>
            </p:cNvPr>
            <p:cNvSpPr/>
            <p:nvPr/>
          </p:nvSpPr>
          <p:spPr>
            <a:xfrm>
              <a:off x="5151310" y="1016221"/>
              <a:ext cx="163639" cy="163639"/>
            </a:xfrm>
            <a:custGeom>
              <a:avLst/>
              <a:gdLst>
                <a:gd name="connsiteX0" fmla="*/ 0 w 163639"/>
                <a:gd name="connsiteY0" fmla="*/ 81820 h 163639"/>
                <a:gd name="connsiteX1" fmla="*/ 81820 w 163639"/>
                <a:gd name="connsiteY1" fmla="*/ 163639 h 163639"/>
                <a:gd name="connsiteX2" fmla="*/ 163639 w 163639"/>
                <a:gd name="connsiteY2" fmla="*/ 81820 h 163639"/>
                <a:gd name="connsiteX3" fmla="*/ 81820 w 163639"/>
                <a:gd name="connsiteY3" fmla="*/ 0 h 163639"/>
                <a:gd name="connsiteX4" fmla="*/ 0 w 163639"/>
                <a:gd name="connsiteY4" fmla="*/ 81820 h 1636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3639" h="163639">
                  <a:moveTo>
                    <a:pt x="0" y="81820"/>
                  </a:moveTo>
                  <a:cubicBezTo>
                    <a:pt x="0" y="126968"/>
                    <a:pt x="36671" y="163639"/>
                    <a:pt x="81820" y="163639"/>
                  </a:cubicBezTo>
                  <a:cubicBezTo>
                    <a:pt x="126968" y="163639"/>
                    <a:pt x="163639" y="126968"/>
                    <a:pt x="163639" y="81820"/>
                  </a:cubicBezTo>
                  <a:cubicBezTo>
                    <a:pt x="163639" y="36671"/>
                    <a:pt x="126968" y="0"/>
                    <a:pt x="81820" y="0"/>
                  </a:cubicBezTo>
                  <a:cubicBezTo>
                    <a:pt x="36671" y="0"/>
                    <a:pt x="0" y="36671"/>
                    <a:pt x="0" y="81820"/>
                  </a:cubicBezTo>
                  <a:close/>
                </a:path>
              </a:pathLst>
            </a:custGeom>
            <a:solidFill>
              <a:srgbClr val="1195EB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3" name="Freihandform: Form 12">
              <a:extLst>
                <a:ext uri="{FF2B5EF4-FFF2-40B4-BE49-F238E27FC236}">
                  <a16:creationId xmlns:a16="http://schemas.microsoft.com/office/drawing/2014/main" id="{BEA57166-D30E-5117-3E3F-6D404E24610F}"/>
                </a:ext>
              </a:extLst>
            </p:cNvPr>
            <p:cNvSpPr/>
            <p:nvPr/>
          </p:nvSpPr>
          <p:spPr>
            <a:xfrm>
              <a:off x="5151310" y="1998058"/>
              <a:ext cx="163639" cy="163639"/>
            </a:xfrm>
            <a:custGeom>
              <a:avLst/>
              <a:gdLst>
                <a:gd name="connsiteX0" fmla="*/ 0 w 163639"/>
                <a:gd name="connsiteY0" fmla="*/ 81820 h 163639"/>
                <a:gd name="connsiteX1" fmla="*/ 81820 w 163639"/>
                <a:gd name="connsiteY1" fmla="*/ 163640 h 163639"/>
                <a:gd name="connsiteX2" fmla="*/ 163639 w 163639"/>
                <a:gd name="connsiteY2" fmla="*/ 81820 h 163639"/>
                <a:gd name="connsiteX3" fmla="*/ 81820 w 163639"/>
                <a:gd name="connsiteY3" fmla="*/ 0 h 163639"/>
                <a:gd name="connsiteX4" fmla="*/ 0 w 163639"/>
                <a:gd name="connsiteY4" fmla="*/ 81820 h 1636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3639" h="163639">
                  <a:moveTo>
                    <a:pt x="0" y="81820"/>
                  </a:moveTo>
                  <a:cubicBezTo>
                    <a:pt x="0" y="126968"/>
                    <a:pt x="36671" y="163640"/>
                    <a:pt x="81820" y="163640"/>
                  </a:cubicBezTo>
                  <a:cubicBezTo>
                    <a:pt x="126968" y="163640"/>
                    <a:pt x="163639" y="126968"/>
                    <a:pt x="163639" y="81820"/>
                  </a:cubicBezTo>
                  <a:cubicBezTo>
                    <a:pt x="163639" y="36671"/>
                    <a:pt x="126968" y="0"/>
                    <a:pt x="81820" y="0"/>
                  </a:cubicBezTo>
                  <a:cubicBezTo>
                    <a:pt x="36671" y="0"/>
                    <a:pt x="0" y="36671"/>
                    <a:pt x="0" y="81820"/>
                  </a:cubicBezTo>
                  <a:close/>
                </a:path>
              </a:pathLst>
            </a:custGeom>
            <a:solidFill>
              <a:srgbClr val="1195EB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5" name="Freihandform: Form 14">
              <a:extLst>
                <a:ext uri="{FF2B5EF4-FFF2-40B4-BE49-F238E27FC236}">
                  <a16:creationId xmlns:a16="http://schemas.microsoft.com/office/drawing/2014/main" id="{C44CF96C-A745-2042-FCCC-A2114C179E33}"/>
                </a:ext>
              </a:extLst>
            </p:cNvPr>
            <p:cNvSpPr/>
            <p:nvPr/>
          </p:nvSpPr>
          <p:spPr>
            <a:xfrm>
              <a:off x="4660296" y="1016221"/>
              <a:ext cx="163639" cy="163639"/>
            </a:xfrm>
            <a:custGeom>
              <a:avLst/>
              <a:gdLst>
                <a:gd name="connsiteX0" fmla="*/ 0 w 163639"/>
                <a:gd name="connsiteY0" fmla="*/ 81820 h 163639"/>
                <a:gd name="connsiteX1" fmla="*/ 81820 w 163639"/>
                <a:gd name="connsiteY1" fmla="*/ 163639 h 163639"/>
                <a:gd name="connsiteX2" fmla="*/ 163640 w 163639"/>
                <a:gd name="connsiteY2" fmla="*/ 81820 h 163639"/>
                <a:gd name="connsiteX3" fmla="*/ 81820 w 163639"/>
                <a:gd name="connsiteY3" fmla="*/ 0 h 163639"/>
                <a:gd name="connsiteX4" fmla="*/ 0 w 163639"/>
                <a:gd name="connsiteY4" fmla="*/ 81820 h 1636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3639" h="163639">
                  <a:moveTo>
                    <a:pt x="0" y="81820"/>
                  </a:moveTo>
                  <a:cubicBezTo>
                    <a:pt x="0" y="126968"/>
                    <a:pt x="36671" y="163639"/>
                    <a:pt x="81820" y="163639"/>
                  </a:cubicBezTo>
                  <a:cubicBezTo>
                    <a:pt x="126968" y="163639"/>
                    <a:pt x="163640" y="126968"/>
                    <a:pt x="163640" y="81820"/>
                  </a:cubicBezTo>
                  <a:cubicBezTo>
                    <a:pt x="163640" y="36671"/>
                    <a:pt x="126968" y="0"/>
                    <a:pt x="81820" y="0"/>
                  </a:cubicBezTo>
                  <a:cubicBezTo>
                    <a:pt x="36671" y="0"/>
                    <a:pt x="0" y="36671"/>
                    <a:pt x="0" y="81820"/>
                  </a:cubicBezTo>
                  <a:close/>
                </a:path>
              </a:pathLst>
            </a:custGeom>
            <a:solidFill>
              <a:srgbClr val="1195EB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6" name="Freihandform: Form 15">
              <a:extLst>
                <a:ext uri="{FF2B5EF4-FFF2-40B4-BE49-F238E27FC236}">
                  <a16:creationId xmlns:a16="http://schemas.microsoft.com/office/drawing/2014/main" id="{ECA7D599-1C11-C804-03D1-228667C1942F}"/>
                </a:ext>
              </a:extLst>
            </p:cNvPr>
            <p:cNvSpPr/>
            <p:nvPr/>
          </p:nvSpPr>
          <p:spPr>
            <a:xfrm>
              <a:off x="4660296" y="1998058"/>
              <a:ext cx="163639" cy="163639"/>
            </a:xfrm>
            <a:custGeom>
              <a:avLst/>
              <a:gdLst>
                <a:gd name="connsiteX0" fmla="*/ 0 w 163639"/>
                <a:gd name="connsiteY0" fmla="*/ 81820 h 163639"/>
                <a:gd name="connsiteX1" fmla="*/ 81820 w 163639"/>
                <a:gd name="connsiteY1" fmla="*/ 163640 h 163639"/>
                <a:gd name="connsiteX2" fmla="*/ 163640 w 163639"/>
                <a:gd name="connsiteY2" fmla="*/ 81820 h 163639"/>
                <a:gd name="connsiteX3" fmla="*/ 81820 w 163639"/>
                <a:gd name="connsiteY3" fmla="*/ 0 h 163639"/>
                <a:gd name="connsiteX4" fmla="*/ 0 w 163639"/>
                <a:gd name="connsiteY4" fmla="*/ 81820 h 1636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3639" h="163639">
                  <a:moveTo>
                    <a:pt x="0" y="81820"/>
                  </a:moveTo>
                  <a:cubicBezTo>
                    <a:pt x="0" y="126968"/>
                    <a:pt x="36671" y="163640"/>
                    <a:pt x="81820" y="163640"/>
                  </a:cubicBezTo>
                  <a:cubicBezTo>
                    <a:pt x="126968" y="163640"/>
                    <a:pt x="163640" y="126968"/>
                    <a:pt x="163640" y="81820"/>
                  </a:cubicBezTo>
                  <a:cubicBezTo>
                    <a:pt x="163640" y="36671"/>
                    <a:pt x="126968" y="0"/>
                    <a:pt x="81820" y="0"/>
                  </a:cubicBezTo>
                  <a:cubicBezTo>
                    <a:pt x="36671" y="0"/>
                    <a:pt x="0" y="36671"/>
                    <a:pt x="0" y="81820"/>
                  </a:cubicBezTo>
                  <a:close/>
                </a:path>
              </a:pathLst>
            </a:custGeom>
            <a:solidFill>
              <a:srgbClr val="1195EB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7" name="Freihandform: Form 16">
              <a:extLst>
                <a:ext uri="{FF2B5EF4-FFF2-40B4-BE49-F238E27FC236}">
                  <a16:creationId xmlns:a16="http://schemas.microsoft.com/office/drawing/2014/main" id="{B165CE51-F2C1-923C-FF2C-D9BAE7A527A5}"/>
                </a:ext>
              </a:extLst>
            </p:cNvPr>
            <p:cNvSpPr/>
            <p:nvPr/>
          </p:nvSpPr>
          <p:spPr>
            <a:xfrm>
              <a:off x="4169378" y="1016221"/>
              <a:ext cx="163639" cy="163639"/>
            </a:xfrm>
            <a:custGeom>
              <a:avLst/>
              <a:gdLst>
                <a:gd name="connsiteX0" fmla="*/ 0 w 163639"/>
                <a:gd name="connsiteY0" fmla="*/ 81820 h 163639"/>
                <a:gd name="connsiteX1" fmla="*/ 81820 w 163639"/>
                <a:gd name="connsiteY1" fmla="*/ 163639 h 163639"/>
                <a:gd name="connsiteX2" fmla="*/ 163640 w 163639"/>
                <a:gd name="connsiteY2" fmla="*/ 81820 h 163639"/>
                <a:gd name="connsiteX3" fmla="*/ 81820 w 163639"/>
                <a:gd name="connsiteY3" fmla="*/ 0 h 163639"/>
                <a:gd name="connsiteX4" fmla="*/ 0 w 163639"/>
                <a:gd name="connsiteY4" fmla="*/ 81820 h 1636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3639" h="163639">
                  <a:moveTo>
                    <a:pt x="0" y="81820"/>
                  </a:moveTo>
                  <a:cubicBezTo>
                    <a:pt x="0" y="126968"/>
                    <a:pt x="36671" y="163639"/>
                    <a:pt x="81820" y="163639"/>
                  </a:cubicBezTo>
                  <a:cubicBezTo>
                    <a:pt x="126968" y="163639"/>
                    <a:pt x="163640" y="126968"/>
                    <a:pt x="163640" y="81820"/>
                  </a:cubicBezTo>
                  <a:cubicBezTo>
                    <a:pt x="163640" y="36671"/>
                    <a:pt x="126968" y="0"/>
                    <a:pt x="81820" y="0"/>
                  </a:cubicBezTo>
                  <a:cubicBezTo>
                    <a:pt x="36671" y="0"/>
                    <a:pt x="0" y="36671"/>
                    <a:pt x="0" y="81820"/>
                  </a:cubicBezTo>
                  <a:close/>
                </a:path>
              </a:pathLst>
            </a:custGeom>
            <a:solidFill>
              <a:srgbClr val="1195EB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8" name="Freihandform: Form 17">
              <a:extLst>
                <a:ext uri="{FF2B5EF4-FFF2-40B4-BE49-F238E27FC236}">
                  <a16:creationId xmlns:a16="http://schemas.microsoft.com/office/drawing/2014/main" id="{CF4A4E37-8C1A-8F8E-6DFF-4B970B31A8F4}"/>
                </a:ext>
              </a:extLst>
            </p:cNvPr>
            <p:cNvSpPr/>
            <p:nvPr/>
          </p:nvSpPr>
          <p:spPr>
            <a:xfrm>
              <a:off x="4169378" y="1998058"/>
              <a:ext cx="163639" cy="163639"/>
            </a:xfrm>
            <a:custGeom>
              <a:avLst/>
              <a:gdLst>
                <a:gd name="connsiteX0" fmla="*/ 0 w 163639"/>
                <a:gd name="connsiteY0" fmla="*/ 81820 h 163639"/>
                <a:gd name="connsiteX1" fmla="*/ 81820 w 163639"/>
                <a:gd name="connsiteY1" fmla="*/ 163640 h 163639"/>
                <a:gd name="connsiteX2" fmla="*/ 163640 w 163639"/>
                <a:gd name="connsiteY2" fmla="*/ 81820 h 163639"/>
                <a:gd name="connsiteX3" fmla="*/ 81820 w 163639"/>
                <a:gd name="connsiteY3" fmla="*/ 0 h 163639"/>
                <a:gd name="connsiteX4" fmla="*/ 0 w 163639"/>
                <a:gd name="connsiteY4" fmla="*/ 81820 h 1636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3639" h="163639">
                  <a:moveTo>
                    <a:pt x="0" y="81820"/>
                  </a:moveTo>
                  <a:cubicBezTo>
                    <a:pt x="0" y="126968"/>
                    <a:pt x="36671" y="163640"/>
                    <a:pt x="81820" y="163640"/>
                  </a:cubicBezTo>
                  <a:cubicBezTo>
                    <a:pt x="126968" y="163640"/>
                    <a:pt x="163640" y="126968"/>
                    <a:pt x="163640" y="81820"/>
                  </a:cubicBezTo>
                  <a:cubicBezTo>
                    <a:pt x="163640" y="36671"/>
                    <a:pt x="126968" y="0"/>
                    <a:pt x="81820" y="0"/>
                  </a:cubicBezTo>
                  <a:cubicBezTo>
                    <a:pt x="36671" y="0"/>
                    <a:pt x="0" y="36671"/>
                    <a:pt x="0" y="81820"/>
                  </a:cubicBezTo>
                  <a:close/>
                </a:path>
              </a:pathLst>
            </a:custGeom>
            <a:solidFill>
              <a:srgbClr val="1195EB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9" name="Freihandform: Form 18">
              <a:extLst>
                <a:ext uri="{FF2B5EF4-FFF2-40B4-BE49-F238E27FC236}">
                  <a16:creationId xmlns:a16="http://schemas.microsoft.com/office/drawing/2014/main" id="{2E5E9F96-2D1C-7AE7-6892-EBE816500962}"/>
                </a:ext>
              </a:extLst>
            </p:cNvPr>
            <p:cNvSpPr/>
            <p:nvPr/>
          </p:nvSpPr>
          <p:spPr>
            <a:xfrm>
              <a:off x="3678364" y="1016221"/>
              <a:ext cx="163639" cy="163639"/>
            </a:xfrm>
            <a:custGeom>
              <a:avLst/>
              <a:gdLst>
                <a:gd name="connsiteX0" fmla="*/ 0 w 163639"/>
                <a:gd name="connsiteY0" fmla="*/ 81820 h 163639"/>
                <a:gd name="connsiteX1" fmla="*/ 81820 w 163639"/>
                <a:gd name="connsiteY1" fmla="*/ 163639 h 163639"/>
                <a:gd name="connsiteX2" fmla="*/ 163640 w 163639"/>
                <a:gd name="connsiteY2" fmla="*/ 81820 h 163639"/>
                <a:gd name="connsiteX3" fmla="*/ 81820 w 163639"/>
                <a:gd name="connsiteY3" fmla="*/ 0 h 163639"/>
                <a:gd name="connsiteX4" fmla="*/ 0 w 163639"/>
                <a:gd name="connsiteY4" fmla="*/ 81820 h 1636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3639" h="163639">
                  <a:moveTo>
                    <a:pt x="0" y="81820"/>
                  </a:moveTo>
                  <a:cubicBezTo>
                    <a:pt x="0" y="126968"/>
                    <a:pt x="36671" y="163639"/>
                    <a:pt x="81820" y="163639"/>
                  </a:cubicBezTo>
                  <a:cubicBezTo>
                    <a:pt x="126968" y="163639"/>
                    <a:pt x="163640" y="126968"/>
                    <a:pt x="163640" y="81820"/>
                  </a:cubicBezTo>
                  <a:cubicBezTo>
                    <a:pt x="163640" y="36671"/>
                    <a:pt x="126968" y="0"/>
                    <a:pt x="81820" y="0"/>
                  </a:cubicBezTo>
                  <a:cubicBezTo>
                    <a:pt x="36671" y="0"/>
                    <a:pt x="0" y="36671"/>
                    <a:pt x="0" y="81820"/>
                  </a:cubicBezTo>
                  <a:close/>
                </a:path>
              </a:pathLst>
            </a:custGeom>
            <a:solidFill>
              <a:srgbClr val="1195EB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20" name="Freihandform: Form 19">
              <a:extLst>
                <a:ext uri="{FF2B5EF4-FFF2-40B4-BE49-F238E27FC236}">
                  <a16:creationId xmlns:a16="http://schemas.microsoft.com/office/drawing/2014/main" id="{2179E3E9-D485-F757-CA14-9F84A8E82204}"/>
                </a:ext>
              </a:extLst>
            </p:cNvPr>
            <p:cNvSpPr/>
            <p:nvPr/>
          </p:nvSpPr>
          <p:spPr>
            <a:xfrm>
              <a:off x="3678364" y="1998058"/>
              <a:ext cx="163639" cy="163639"/>
            </a:xfrm>
            <a:custGeom>
              <a:avLst/>
              <a:gdLst>
                <a:gd name="connsiteX0" fmla="*/ 0 w 163639"/>
                <a:gd name="connsiteY0" fmla="*/ 81820 h 163639"/>
                <a:gd name="connsiteX1" fmla="*/ 81820 w 163639"/>
                <a:gd name="connsiteY1" fmla="*/ 163640 h 163639"/>
                <a:gd name="connsiteX2" fmla="*/ 163640 w 163639"/>
                <a:gd name="connsiteY2" fmla="*/ 81820 h 163639"/>
                <a:gd name="connsiteX3" fmla="*/ 81820 w 163639"/>
                <a:gd name="connsiteY3" fmla="*/ 0 h 163639"/>
                <a:gd name="connsiteX4" fmla="*/ 0 w 163639"/>
                <a:gd name="connsiteY4" fmla="*/ 81820 h 1636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3639" h="163639">
                  <a:moveTo>
                    <a:pt x="0" y="81820"/>
                  </a:moveTo>
                  <a:cubicBezTo>
                    <a:pt x="0" y="126968"/>
                    <a:pt x="36671" y="163640"/>
                    <a:pt x="81820" y="163640"/>
                  </a:cubicBezTo>
                  <a:cubicBezTo>
                    <a:pt x="126968" y="163640"/>
                    <a:pt x="163640" y="126968"/>
                    <a:pt x="163640" y="81820"/>
                  </a:cubicBezTo>
                  <a:cubicBezTo>
                    <a:pt x="163640" y="36671"/>
                    <a:pt x="126968" y="0"/>
                    <a:pt x="81820" y="0"/>
                  </a:cubicBezTo>
                  <a:cubicBezTo>
                    <a:pt x="36671" y="0"/>
                    <a:pt x="0" y="36671"/>
                    <a:pt x="0" y="81820"/>
                  </a:cubicBezTo>
                  <a:close/>
                </a:path>
              </a:pathLst>
            </a:custGeom>
            <a:solidFill>
              <a:srgbClr val="1195EB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22" name="Freihandform: Form 21">
              <a:extLst>
                <a:ext uri="{FF2B5EF4-FFF2-40B4-BE49-F238E27FC236}">
                  <a16:creationId xmlns:a16="http://schemas.microsoft.com/office/drawing/2014/main" id="{19906D56-DF1A-BF65-9036-1DEA52A69F24}"/>
                </a:ext>
              </a:extLst>
            </p:cNvPr>
            <p:cNvSpPr/>
            <p:nvPr/>
          </p:nvSpPr>
          <p:spPr>
            <a:xfrm>
              <a:off x="5642229" y="1507140"/>
              <a:ext cx="163639" cy="163639"/>
            </a:xfrm>
            <a:custGeom>
              <a:avLst/>
              <a:gdLst>
                <a:gd name="connsiteX0" fmla="*/ 0 w 163639"/>
                <a:gd name="connsiteY0" fmla="*/ 81820 h 163639"/>
                <a:gd name="connsiteX1" fmla="*/ 81820 w 163639"/>
                <a:gd name="connsiteY1" fmla="*/ 163640 h 163639"/>
                <a:gd name="connsiteX2" fmla="*/ 163639 w 163639"/>
                <a:gd name="connsiteY2" fmla="*/ 81820 h 163639"/>
                <a:gd name="connsiteX3" fmla="*/ 81820 w 163639"/>
                <a:gd name="connsiteY3" fmla="*/ 0 h 163639"/>
                <a:gd name="connsiteX4" fmla="*/ 0 w 163639"/>
                <a:gd name="connsiteY4" fmla="*/ 81820 h 1636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3639" h="163639">
                  <a:moveTo>
                    <a:pt x="0" y="81820"/>
                  </a:moveTo>
                  <a:cubicBezTo>
                    <a:pt x="0" y="126968"/>
                    <a:pt x="36671" y="163640"/>
                    <a:pt x="81820" y="163640"/>
                  </a:cubicBezTo>
                  <a:cubicBezTo>
                    <a:pt x="126968" y="163640"/>
                    <a:pt x="163639" y="126968"/>
                    <a:pt x="163639" y="81820"/>
                  </a:cubicBezTo>
                  <a:cubicBezTo>
                    <a:pt x="163639" y="36671"/>
                    <a:pt x="126968" y="0"/>
                    <a:pt x="81820" y="0"/>
                  </a:cubicBezTo>
                  <a:cubicBezTo>
                    <a:pt x="36671" y="0"/>
                    <a:pt x="0" y="36671"/>
                    <a:pt x="0" y="81820"/>
                  </a:cubicBezTo>
                  <a:close/>
                </a:path>
              </a:pathLst>
            </a:custGeom>
            <a:solidFill>
              <a:srgbClr val="1195EB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23" name="Freihandform: Form 22">
              <a:extLst>
                <a:ext uri="{FF2B5EF4-FFF2-40B4-BE49-F238E27FC236}">
                  <a16:creationId xmlns:a16="http://schemas.microsoft.com/office/drawing/2014/main" id="{CCC75D36-3BA9-1CD7-C636-0DB2AB7FAF86}"/>
                </a:ext>
              </a:extLst>
            </p:cNvPr>
            <p:cNvSpPr/>
            <p:nvPr/>
          </p:nvSpPr>
          <p:spPr>
            <a:xfrm>
              <a:off x="5642229" y="2489072"/>
              <a:ext cx="163639" cy="163639"/>
            </a:xfrm>
            <a:custGeom>
              <a:avLst/>
              <a:gdLst>
                <a:gd name="connsiteX0" fmla="*/ 0 w 163639"/>
                <a:gd name="connsiteY0" fmla="*/ 81820 h 163639"/>
                <a:gd name="connsiteX1" fmla="*/ 81820 w 163639"/>
                <a:gd name="connsiteY1" fmla="*/ 163639 h 163639"/>
                <a:gd name="connsiteX2" fmla="*/ 163639 w 163639"/>
                <a:gd name="connsiteY2" fmla="*/ 81820 h 163639"/>
                <a:gd name="connsiteX3" fmla="*/ 81820 w 163639"/>
                <a:gd name="connsiteY3" fmla="*/ 0 h 163639"/>
                <a:gd name="connsiteX4" fmla="*/ 0 w 163639"/>
                <a:gd name="connsiteY4" fmla="*/ 81820 h 1636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3639" h="163639">
                  <a:moveTo>
                    <a:pt x="0" y="81820"/>
                  </a:moveTo>
                  <a:cubicBezTo>
                    <a:pt x="0" y="126968"/>
                    <a:pt x="36671" y="163639"/>
                    <a:pt x="81820" y="163639"/>
                  </a:cubicBezTo>
                  <a:cubicBezTo>
                    <a:pt x="126968" y="163639"/>
                    <a:pt x="163639" y="126968"/>
                    <a:pt x="163639" y="81820"/>
                  </a:cubicBezTo>
                  <a:cubicBezTo>
                    <a:pt x="163639" y="36671"/>
                    <a:pt x="126968" y="0"/>
                    <a:pt x="81820" y="0"/>
                  </a:cubicBezTo>
                  <a:cubicBezTo>
                    <a:pt x="36671" y="0"/>
                    <a:pt x="0" y="36671"/>
                    <a:pt x="0" y="81820"/>
                  </a:cubicBezTo>
                  <a:close/>
                </a:path>
              </a:pathLst>
            </a:custGeom>
            <a:solidFill>
              <a:srgbClr val="1195EB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24" name="Freihandform: Form 23">
              <a:extLst>
                <a:ext uri="{FF2B5EF4-FFF2-40B4-BE49-F238E27FC236}">
                  <a16:creationId xmlns:a16="http://schemas.microsoft.com/office/drawing/2014/main" id="{2A23317E-56D8-C3CE-3EFA-114BDE97426D}"/>
                </a:ext>
              </a:extLst>
            </p:cNvPr>
            <p:cNvSpPr/>
            <p:nvPr/>
          </p:nvSpPr>
          <p:spPr>
            <a:xfrm>
              <a:off x="5642229" y="2979991"/>
              <a:ext cx="163639" cy="163639"/>
            </a:xfrm>
            <a:custGeom>
              <a:avLst/>
              <a:gdLst>
                <a:gd name="connsiteX0" fmla="*/ 0 w 163639"/>
                <a:gd name="connsiteY0" fmla="*/ 81820 h 163639"/>
                <a:gd name="connsiteX1" fmla="*/ 81820 w 163639"/>
                <a:gd name="connsiteY1" fmla="*/ 163639 h 163639"/>
                <a:gd name="connsiteX2" fmla="*/ 163639 w 163639"/>
                <a:gd name="connsiteY2" fmla="*/ 81820 h 163639"/>
                <a:gd name="connsiteX3" fmla="*/ 81820 w 163639"/>
                <a:gd name="connsiteY3" fmla="*/ 0 h 163639"/>
                <a:gd name="connsiteX4" fmla="*/ 0 w 163639"/>
                <a:gd name="connsiteY4" fmla="*/ 81820 h 1636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3639" h="163639">
                  <a:moveTo>
                    <a:pt x="0" y="81820"/>
                  </a:moveTo>
                  <a:cubicBezTo>
                    <a:pt x="0" y="126968"/>
                    <a:pt x="36671" y="163639"/>
                    <a:pt x="81820" y="163639"/>
                  </a:cubicBezTo>
                  <a:cubicBezTo>
                    <a:pt x="126968" y="163639"/>
                    <a:pt x="163639" y="126968"/>
                    <a:pt x="163639" y="81820"/>
                  </a:cubicBezTo>
                  <a:cubicBezTo>
                    <a:pt x="163639" y="36671"/>
                    <a:pt x="126968" y="0"/>
                    <a:pt x="81820" y="0"/>
                  </a:cubicBezTo>
                  <a:cubicBezTo>
                    <a:pt x="36671" y="0"/>
                    <a:pt x="0" y="36671"/>
                    <a:pt x="0" y="81820"/>
                  </a:cubicBezTo>
                  <a:close/>
                </a:path>
              </a:pathLst>
            </a:custGeom>
            <a:solidFill>
              <a:srgbClr val="1195EB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25" name="Freihandform: Form 24">
              <a:extLst>
                <a:ext uri="{FF2B5EF4-FFF2-40B4-BE49-F238E27FC236}">
                  <a16:creationId xmlns:a16="http://schemas.microsoft.com/office/drawing/2014/main" id="{66A12DDC-B4F6-8EB4-4FB7-AB90F4E44471}"/>
                </a:ext>
              </a:extLst>
            </p:cNvPr>
            <p:cNvSpPr/>
            <p:nvPr/>
          </p:nvSpPr>
          <p:spPr>
            <a:xfrm>
              <a:off x="5151310" y="1507140"/>
              <a:ext cx="163639" cy="163639"/>
            </a:xfrm>
            <a:custGeom>
              <a:avLst/>
              <a:gdLst>
                <a:gd name="connsiteX0" fmla="*/ 0 w 163639"/>
                <a:gd name="connsiteY0" fmla="*/ 81820 h 163639"/>
                <a:gd name="connsiteX1" fmla="*/ 81820 w 163639"/>
                <a:gd name="connsiteY1" fmla="*/ 163640 h 163639"/>
                <a:gd name="connsiteX2" fmla="*/ 163639 w 163639"/>
                <a:gd name="connsiteY2" fmla="*/ 81820 h 163639"/>
                <a:gd name="connsiteX3" fmla="*/ 81820 w 163639"/>
                <a:gd name="connsiteY3" fmla="*/ 0 h 163639"/>
                <a:gd name="connsiteX4" fmla="*/ 0 w 163639"/>
                <a:gd name="connsiteY4" fmla="*/ 81820 h 1636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3639" h="163639">
                  <a:moveTo>
                    <a:pt x="0" y="81820"/>
                  </a:moveTo>
                  <a:cubicBezTo>
                    <a:pt x="0" y="126968"/>
                    <a:pt x="36671" y="163640"/>
                    <a:pt x="81820" y="163640"/>
                  </a:cubicBezTo>
                  <a:cubicBezTo>
                    <a:pt x="126968" y="163640"/>
                    <a:pt x="163639" y="126968"/>
                    <a:pt x="163639" y="81820"/>
                  </a:cubicBezTo>
                  <a:cubicBezTo>
                    <a:pt x="163639" y="36671"/>
                    <a:pt x="126968" y="0"/>
                    <a:pt x="81820" y="0"/>
                  </a:cubicBezTo>
                  <a:cubicBezTo>
                    <a:pt x="36671" y="0"/>
                    <a:pt x="0" y="36671"/>
                    <a:pt x="0" y="81820"/>
                  </a:cubicBezTo>
                  <a:close/>
                </a:path>
              </a:pathLst>
            </a:custGeom>
            <a:solidFill>
              <a:srgbClr val="1195EB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26" name="Freihandform: Form 25">
              <a:extLst>
                <a:ext uri="{FF2B5EF4-FFF2-40B4-BE49-F238E27FC236}">
                  <a16:creationId xmlns:a16="http://schemas.microsoft.com/office/drawing/2014/main" id="{6F1746D5-418C-1326-5F93-08B57CD22693}"/>
                </a:ext>
              </a:extLst>
            </p:cNvPr>
            <p:cNvSpPr/>
            <p:nvPr/>
          </p:nvSpPr>
          <p:spPr>
            <a:xfrm>
              <a:off x="5151310" y="2489072"/>
              <a:ext cx="163639" cy="163639"/>
            </a:xfrm>
            <a:custGeom>
              <a:avLst/>
              <a:gdLst>
                <a:gd name="connsiteX0" fmla="*/ 0 w 163639"/>
                <a:gd name="connsiteY0" fmla="*/ 81820 h 163639"/>
                <a:gd name="connsiteX1" fmla="*/ 81820 w 163639"/>
                <a:gd name="connsiteY1" fmla="*/ 163639 h 163639"/>
                <a:gd name="connsiteX2" fmla="*/ 163639 w 163639"/>
                <a:gd name="connsiteY2" fmla="*/ 81820 h 163639"/>
                <a:gd name="connsiteX3" fmla="*/ 81820 w 163639"/>
                <a:gd name="connsiteY3" fmla="*/ 0 h 163639"/>
                <a:gd name="connsiteX4" fmla="*/ 0 w 163639"/>
                <a:gd name="connsiteY4" fmla="*/ 81820 h 1636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3639" h="163639">
                  <a:moveTo>
                    <a:pt x="0" y="81820"/>
                  </a:moveTo>
                  <a:cubicBezTo>
                    <a:pt x="0" y="126968"/>
                    <a:pt x="36671" y="163639"/>
                    <a:pt x="81820" y="163639"/>
                  </a:cubicBezTo>
                  <a:cubicBezTo>
                    <a:pt x="126968" y="163639"/>
                    <a:pt x="163639" y="126968"/>
                    <a:pt x="163639" y="81820"/>
                  </a:cubicBezTo>
                  <a:cubicBezTo>
                    <a:pt x="163639" y="36671"/>
                    <a:pt x="126968" y="0"/>
                    <a:pt x="81820" y="0"/>
                  </a:cubicBezTo>
                  <a:cubicBezTo>
                    <a:pt x="36671" y="0"/>
                    <a:pt x="0" y="36671"/>
                    <a:pt x="0" y="81820"/>
                  </a:cubicBezTo>
                  <a:close/>
                </a:path>
              </a:pathLst>
            </a:custGeom>
            <a:solidFill>
              <a:srgbClr val="1195EB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27" name="Freihandform: Form 26">
              <a:extLst>
                <a:ext uri="{FF2B5EF4-FFF2-40B4-BE49-F238E27FC236}">
                  <a16:creationId xmlns:a16="http://schemas.microsoft.com/office/drawing/2014/main" id="{F4C389E7-2585-4115-FC68-8A2A3C40E774}"/>
                </a:ext>
              </a:extLst>
            </p:cNvPr>
            <p:cNvSpPr/>
            <p:nvPr/>
          </p:nvSpPr>
          <p:spPr>
            <a:xfrm>
              <a:off x="5151310" y="2979991"/>
              <a:ext cx="163639" cy="163639"/>
            </a:xfrm>
            <a:custGeom>
              <a:avLst/>
              <a:gdLst>
                <a:gd name="connsiteX0" fmla="*/ 0 w 163639"/>
                <a:gd name="connsiteY0" fmla="*/ 81820 h 163639"/>
                <a:gd name="connsiteX1" fmla="*/ 81820 w 163639"/>
                <a:gd name="connsiteY1" fmla="*/ 163639 h 163639"/>
                <a:gd name="connsiteX2" fmla="*/ 163639 w 163639"/>
                <a:gd name="connsiteY2" fmla="*/ 81820 h 163639"/>
                <a:gd name="connsiteX3" fmla="*/ 81820 w 163639"/>
                <a:gd name="connsiteY3" fmla="*/ 0 h 163639"/>
                <a:gd name="connsiteX4" fmla="*/ 0 w 163639"/>
                <a:gd name="connsiteY4" fmla="*/ 81820 h 1636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3639" h="163639">
                  <a:moveTo>
                    <a:pt x="0" y="81820"/>
                  </a:moveTo>
                  <a:cubicBezTo>
                    <a:pt x="0" y="126968"/>
                    <a:pt x="36671" y="163639"/>
                    <a:pt x="81820" y="163639"/>
                  </a:cubicBezTo>
                  <a:cubicBezTo>
                    <a:pt x="126968" y="163639"/>
                    <a:pt x="163639" y="126968"/>
                    <a:pt x="163639" y="81820"/>
                  </a:cubicBezTo>
                  <a:cubicBezTo>
                    <a:pt x="163639" y="36671"/>
                    <a:pt x="126968" y="0"/>
                    <a:pt x="81820" y="0"/>
                  </a:cubicBezTo>
                  <a:cubicBezTo>
                    <a:pt x="36671" y="0"/>
                    <a:pt x="0" y="36671"/>
                    <a:pt x="0" y="81820"/>
                  </a:cubicBezTo>
                  <a:close/>
                </a:path>
              </a:pathLst>
            </a:custGeom>
            <a:solidFill>
              <a:srgbClr val="1195EB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28" name="Freihandform: Form 27">
              <a:extLst>
                <a:ext uri="{FF2B5EF4-FFF2-40B4-BE49-F238E27FC236}">
                  <a16:creationId xmlns:a16="http://schemas.microsoft.com/office/drawing/2014/main" id="{7A178E18-7F9B-0DD8-16C6-0AE07D1C924A}"/>
                </a:ext>
              </a:extLst>
            </p:cNvPr>
            <p:cNvSpPr/>
            <p:nvPr/>
          </p:nvSpPr>
          <p:spPr>
            <a:xfrm>
              <a:off x="4660296" y="1507140"/>
              <a:ext cx="163639" cy="163639"/>
            </a:xfrm>
            <a:custGeom>
              <a:avLst/>
              <a:gdLst>
                <a:gd name="connsiteX0" fmla="*/ 0 w 163639"/>
                <a:gd name="connsiteY0" fmla="*/ 81820 h 163639"/>
                <a:gd name="connsiteX1" fmla="*/ 81820 w 163639"/>
                <a:gd name="connsiteY1" fmla="*/ 163640 h 163639"/>
                <a:gd name="connsiteX2" fmla="*/ 163640 w 163639"/>
                <a:gd name="connsiteY2" fmla="*/ 81820 h 163639"/>
                <a:gd name="connsiteX3" fmla="*/ 81820 w 163639"/>
                <a:gd name="connsiteY3" fmla="*/ 0 h 163639"/>
                <a:gd name="connsiteX4" fmla="*/ 0 w 163639"/>
                <a:gd name="connsiteY4" fmla="*/ 81820 h 1636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3639" h="163639">
                  <a:moveTo>
                    <a:pt x="0" y="81820"/>
                  </a:moveTo>
                  <a:cubicBezTo>
                    <a:pt x="0" y="126968"/>
                    <a:pt x="36671" y="163640"/>
                    <a:pt x="81820" y="163640"/>
                  </a:cubicBezTo>
                  <a:cubicBezTo>
                    <a:pt x="126968" y="163640"/>
                    <a:pt x="163640" y="126968"/>
                    <a:pt x="163640" y="81820"/>
                  </a:cubicBezTo>
                  <a:cubicBezTo>
                    <a:pt x="163640" y="36671"/>
                    <a:pt x="126968" y="0"/>
                    <a:pt x="81820" y="0"/>
                  </a:cubicBezTo>
                  <a:cubicBezTo>
                    <a:pt x="36671" y="0"/>
                    <a:pt x="0" y="36671"/>
                    <a:pt x="0" y="81820"/>
                  </a:cubicBezTo>
                  <a:close/>
                </a:path>
              </a:pathLst>
            </a:custGeom>
            <a:solidFill>
              <a:srgbClr val="1195EB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29" name="Freihandform: Form 28">
              <a:extLst>
                <a:ext uri="{FF2B5EF4-FFF2-40B4-BE49-F238E27FC236}">
                  <a16:creationId xmlns:a16="http://schemas.microsoft.com/office/drawing/2014/main" id="{84043195-9E58-61FB-77AB-E7AAC398DA47}"/>
                </a:ext>
              </a:extLst>
            </p:cNvPr>
            <p:cNvSpPr/>
            <p:nvPr/>
          </p:nvSpPr>
          <p:spPr>
            <a:xfrm>
              <a:off x="4660296" y="2489072"/>
              <a:ext cx="163639" cy="163639"/>
            </a:xfrm>
            <a:custGeom>
              <a:avLst/>
              <a:gdLst>
                <a:gd name="connsiteX0" fmla="*/ 0 w 163639"/>
                <a:gd name="connsiteY0" fmla="*/ 81820 h 163639"/>
                <a:gd name="connsiteX1" fmla="*/ 81820 w 163639"/>
                <a:gd name="connsiteY1" fmla="*/ 163639 h 163639"/>
                <a:gd name="connsiteX2" fmla="*/ 163640 w 163639"/>
                <a:gd name="connsiteY2" fmla="*/ 81820 h 163639"/>
                <a:gd name="connsiteX3" fmla="*/ 81820 w 163639"/>
                <a:gd name="connsiteY3" fmla="*/ 0 h 163639"/>
                <a:gd name="connsiteX4" fmla="*/ 0 w 163639"/>
                <a:gd name="connsiteY4" fmla="*/ 81820 h 1636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3639" h="163639">
                  <a:moveTo>
                    <a:pt x="0" y="81820"/>
                  </a:moveTo>
                  <a:cubicBezTo>
                    <a:pt x="0" y="126968"/>
                    <a:pt x="36671" y="163639"/>
                    <a:pt x="81820" y="163639"/>
                  </a:cubicBezTo>
                  <a:cubicBezTo>
                    <a:pt x="126968" y="163639"/>
                    <a:pt x="163640" y="126968"/>
                    <a:pt x="163640" y="81820"/>
                  </a:cubicBezTo>
                  <a:cubicBezTo>
                    <a:pt x="163640" y="36671"/>
                    <a:pt x="126968" y="0"/>
                    <a:pt x="81820" y="0"/>
                  </a:cubicBezTo>
                  <a:cubicBezTo>
                    <a:pt x="36671" y="0"/>
                    <a:pt x="0" y="36671"/>
                    <a:pt x="0" y="81820"/>
                  </a:cubicBezTo>
                  <a:close/>
                </a:path>
              </a:pathLst>
            </a:custGeom>
            <a:solidFill>
              <a:srgbClr val="1195EB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30" name="Freihandform: Form 29">
              <a:extLst>
                <a:ext uri="{FF2B5EF4-FFF2-40B4-BE49-F238E27FC236}">
                  <a16:creationId xmlns:a16="http://schemas.microsoft.com/office/drawing/2014/main" id="{7935C5D9-112D-411F-52F7-1D2E27ED507F}"/>
                </a:ext>
              </a:extLst>
            </p:cNvPr>
            <p:cNvSpPr/>
            <p:nvPr/>
          </p:nvSpPr>
          <p:spPr>
            <a:xfrm>
              <a:off x="4660296" y="2979991"/>
              <a:ext cx="163639" cy="163639"/>
            </a:xfrm>
            <a:custGeom>
              <a:avLst/>
              <a:gdLst>
                <a:gd name="connsiteX0" fmla="*/ 0 w 163639"/>
                <a:gd name="connsiteY0" fmla="*/ 81820 h 163639"/>
                <a:gd name="connsiteX1" fmla="*/ 81820 w 163639"/>
                <a:gd name="connsiteY1" fmla="*/ 163639 h 163639"/>
                <a:gd name="connsiteX2" fmla="*/ 163640 w 163639"/>
                <a:gd name="connsiteY2" fmla="*/ 81820 h 163639"/>
                <a:gd name="connsiteX3" fmla="*/ 81820 w 163639"/>
                <a:gd name="connsiteY3" fmla="*/ 0 h 163639"/>
                <a:gd name="connsiteX4" fmla="*/ 0 w 163639"/>
                <a:gd name="connsiteY4" fmla="*/ 81820 h 1636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3639" h="163639">
                  <a:moveTo>
                    <a:pt x="0" y="81820"/>
                  </a:moveTo>
                  <a:cubicBezTo>
                    <a:pt x="0" y="126968"/>
                    <a:pt x="36671" y="163639"/>
                    <a:pt x="81820" y="163639"/>
                  </a:cubicBezTo>
                  <a:cubicBezTo>
                    <a:pt x="126968" y="163639"/>
                    <a:pt x="163640" y="126968"/>
                    <a:pt x="163640" y="81820"/>
                  </a:cubicBezTo>
                  <a:cubicBezTo>
                    <a:pt x="163640" y="36671"/>
                    <a:pt x="126968" y="0"/>
                    <a:pt x="81820" y="0"/>
                  </a:cubicBezTo>
                  <a:cubicBezTo>
                    <a:pt x="36671" y="0"/>
                    <a:pt x="0" y="36671"/>
                    <a:pt x="0" y="81820"/>
                  </a:cubicBezTo>
                  <a:close/>
                </a:path>
              </a:pathLst>
            </a:custGeom>
            <a:solidFill>
              <a:srgbClr val="1195EB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31" name="Freihandform: Form 30">
              <a:extLst>
                <a:ext uri="{FF2B5EF4-FFF2-40B4-BE49-F238E27FC236}">
                  <a16:creationId xmlns:a16="http://schemas.microsoft.com/office/drawing/2014/main" id="{4C8BCB33-CC5F-4FE6-4875-D8A28E139C47}"/>
                </a:ext>
              </a:extLst>
            </p:cNvPr>
            <p:cNvSpPr/>
            <p:nvPr/>
          </p:nvSpPr>
          <p:spPr>
            <a:xfrm>
              <a:off x="4169378" y="1507140"/>
              <a:ext cx="163639" cy="163639"/>
            </a:xfrm>
            <a:custGeom>
              <a:avLst/>
              <a:gdLst>
                <a:gd name="connsiteX0" fmla="*/ 0 w 163639"/>
                <a:gd name="connsiteY0" fmla="*/ 81820 h 163639"/>
                <a:gd name="connsiteX1" fmla="*/ 81820 w 163639"/>
                <a:gd name="connsiteY1" fmla="*/ 163640 h 163639"/>
                <a:gd name="connsiteX2" fmla="*/ 163640 w 163639"/>
                <a:gd name="connsiteY2" fmla="*/ 81820 h 163639"/>
                <a:gd name="connsiteX3" fmla="*/ 81820 w 163639"/>
                <a:gd name="connsiteY3" fmla="*/ 0 h 163639"/>
                <a:gd name="connsiteX4" fmla="*/ 0 w 163639"/>
                <a:gd name="connsiteY4" fmla="*/ 81820 h 1636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3639" h="163639">
                  <a:moveTo>
                    <a:pt x="0" y="81820"/>
                  </a:moveTo>
                  <a:cubicBezTo>
                    <a:pt x="0" y="126968"/>
                    <a:pt x="36671" y="163640"/>
                    <a:pt x="81820" y="163640"/>
                  </a:cubicBezTo>
                  <a:cubicBezTo>
                    <a:pt x="126968" y="163640"/>
                    <a:pt x="163640" y="126968"/>
                    <a:pt x="163640" y="81820"/>
                  </a:cubicBezTo>
                  <a:cubicBezTo>
                    <a:pt x="163640" y="36671"/>
                    <a:pt x="126968" y="0"/>
                    <a:pt x="81820" y="0"/>
                  </a:cubicBezTo>
                  <a:cubicBezTo>
                    <a:pt x="36671" y="0"/>
                    <a:pt x="0" y="36671"/>
                    <a:pt x="0" y="81820"/>
                  </a:cubicBezTo>
                  <a:close/>
                </a:path>
              </a:pathLst>
            </a:custGeom>
            <a:solidFill>
              <a:srgbClr val="1195EB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32" name="Freihandform: Form 31">
              <a:extLst>
                <a:ext uri="{FF2B5EF4-FFF2-40B4-BE49-F238E27FC236}">
                  <a16:creationId xmlns:a16="http://schemas.microsoft.com/office/drawing/2014/main" id="{264C9980-1B01-26A7-D1EA-05D68ECCDC24}"/>
                </a:ext>
              </a:extLst>
            </p:cNvPr>
            <p:cNvSpPr/>
            <p:nvPr/>
          </p:nvSpPr>
          <p:spPr>
            <a:xfrm>
              <a:off x="4169378" y="2489072"/>
              <a:ext cx="163639" cy="163639"/>
            </a:xfrm>
            <a:custGeom>
              <a:avLst/>
              <a:gdLst>
                <a:gd name="connsiteX0" fmla="*/ 0 w 163639"/>
                <a:gd name="connsiteY0" fmla="*/ 81820 h 163639"/>
                <a:gd name="connsiteX1" fmla="*/ 81820 w 163639"/>
                <a:gd name="connsiteY1" fmla="*/ 163639 h 163639"/>
                <a:gd name="connsiteX2" fmla="*/ 163640 w 163639"/>
                <a:gd name="connsiteY2" fmla="*/ 81820 h 163639"/>
                <a:gd name="connsiteX3" fmla="*/ 81820 w 163639"/>
                <a:gd name="connsiteY3" fmla="*/ 0 h 163639"/>
                <a:gd name="connsiteX4" fmla="*/ 0 w 163639"/>
                <a:gd name="connsiteY4" fmla="*/ 81820 h 1636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3639" h="163639">
                  <a:moveTo>
                    <a:pt x="0" y="81820"/>
                  </a:moveTo>
                  <a:cubicBezTo>
                    <a:pt x="0" y="126968"/>
                    <a:pt x="36671" y="163639"/>
                    <a:pt x="81820" y="163639"/>
                  </a:cubicBezTo>
                  <a:cubicBezTo>
                    <a:pt x="126968" y="163639"/>
                    <a:pt x="163640" y="126968"/>
                    <a:pt x="163640" y="81820"/>
                  </a:cubicBezTo>
                  <a:cubicBezTo>
                    <a:pt x="163640" y="36671"/>
                    <a:pt x="126968" y="0"/>
                    <a:pt x="81820" y="0"/>
                  </a:cubicBezTo>
                  <a:cubicBezTo>
                    <a:pt x="36671" y="0"/>
                    <a:pt x="0" y="36671"/>
                    <a:pt x="0" y="81820"/>
                  </a:cubicBezTo>
                  <a:close/>
                </a:path>
              </a:pathLst>
            </a:custGeom>
            <a:solidFill>
              <a:srgbClr val="1195EB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33" name="Freihandform: Form 32">
              <a:extLst>
                <a:ext uri="{FF2B5EF4-FFF2-40B4-BE49-F238E27FC236}">
                  <a16:creationId xmlns:a16="http://schemas.microsoft.com/office/drawing/2014/main" id="{A5A79BF7-B4F6-CDAB-CF53-10ED2B5B0C2E}"/>
                </a:ext>
              </a:extLst>
            </p:cNvPr>
            <p:cNvSpPr/>
            <p:nvPr/>
          </p:nvSpPr>
          <p:spPr>
            <a:xfrm>
              <a:off x="4169378" y="2979991"/>
              <a:ext cx="163639" cy="163639"/>
            </a:xfrm>
            <a:custGeom>
              <a:avLst/>
              <a:gdLst>
                <a:gd name="connsiteX0" fmla="*/ 0 w 163639"/>
                <a:gd name="connsiteY0" fmla="*/ 81820 h 163639"/>
                <a:gd name="connsiteX1" fmla="*/ 81820 w 163639"/>
                <a:gd name="connsiteY1" fmla="*/ 163639 h 163639"/>
                <a:gd name="connsiteX2" fmla="*/ 163640 w 163639"/>
                <a:gd name="connsiteY2" fmla="*/ 81820 h 163639"/>
                <a:gd name="connsiteX3" fmla="*/ 81820 w 163639"/>
                <a:gd name="connsiteY3" fmla="*/ 0 h 163639"/>
                <a:gd name="connsiteX4" fmla="*/ 0 w 163639"/>
                <a:gd name="connsiteY4" fmla="*/ 81820 h 1636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3639" h="163639">
                  <a:moveTo>
                    <a:pt x="0" y="81820"/>
                  </a:moveTo>
                  <a:cubicBezTo>
                    <a:pt x="0" y="126968"/>
                    <a:pt x="36671" y="163639"/>
                    <a:pt x="81820" y="163639"/>
                  </a:cubicBezTo>
                  <a:cubicBezTo>
                    <a:pt x="126968" y="163639"/>
                    <a:pt x="163640" y="126968"/>
                    <a:pt x="163640" y="81820"/>
                  </a:cubicBezTo>
                  <a:cubicBezTo>
                    <a:pt x="163640" y="36671"/>
                    <a:pt x="126968" y="0"/>
                    <a:pt x="81820" y="0"/>
                  </a:cubicBezTo>
                  <a:cubicBezTo>
                    <a:pt x="36671" y="0"/>
                    <a:pt x="0" y="36671"/>
                    <a:pt x="0" y="81820"/>
                  </a:cubicBezTo>
                  <a:close/>
                </a:path>
              </a:pathLst>
            </a:custGeom>
            <a:solidFill>
              <a:srgbClr val="1195EB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34" name="Freihandform: Form 33">
              <a:extLst>
                <a:ext uri="{FF2B5EF4-FFF2-40B4-BE49-F238E27FC236}">
                  <a16:creationId xmlns:a16="http://schemas.microsoft.com/office/drawing/2014/main" id="{E87AC216-3FE3-8370-2B7B-AFA595ADFA11}"/>
                </a:ext>
              </a:extLst>
            </p:cNvPr>
            <p:cNvSpPr/>
            <p:nvPr/>
          </p:nvSpPr>
          <p:spPr>
            <a:xfrm>
              <a:off x="3678364" y="1507140"/>
              <a:ext cx="163639" cy="163639"/>
            </a:xfrm>
            <a:custGeom>
              <a:avLst/>
              <a:gdLst>
                <a:gd name="connsiteX0" fmla="*/ 0 w 163639"/>
                <a:gd name="connsiteY0" fmla="*/ 81820 h 163639"/>
                <a:gd name="connsiteX1" fmla="*/ 81820 w 163639"/>
                <a:gd name="connsiteY1" fmla="*/ 163640 h 163639"/>
                <a:gd name="connsiteX2" fmla="*/ 163640 w 163639"/>
                <a:gd name="connsiteY2" fmla="*/ 81820 h 163639"/>
                <a:gd name="connsiteX3" fmla="*/ 81820 w 163639"/>
                <a:gd name="connsiteY3" fmla="*/ 0 h 163639"/>
                <a:gd name="connsiteX4" fmla="*/ 0 w 163639"/>
                <a:gd name="connsiteY4" fmla="*/ 81820 h 1636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3639" h="163639">
                  <a:moveTo>
                    <a:pt x="0" y="81820"/>
                  </a:moveTo>
                  <a:cubicBezTo>
                    <a:pt x="0" y="126968"/>
                    <a:pt x="36671" y="163640"/>
                    <a:pt x="81820" y="163640"/>
                  </a:cubicBezTo>
                  <a:cubicBezTo>
                    <a:pt x="126968" y="163640"/>
                    <a:pt x="163640" y="126968"/>
                    <a:pt x="163640" y="81820"/>
                  </a:cubicBezTo>
                  <a:cubicBezTo>
                    <a:pt x="163640" y="36671"/>
                    <a:pt x="126968" y="0"/>
                    <a:pt x="81820" y="0"/>
                  </a:cubicBezTo>
                  <a:cubicBezTo>
                    <a:pt x="36671" y="0"/>
                    <a:pt x="0" y="36671"/>
                    <a:pt x="0" y="81820"/>
                  </a:cubicBezTo>
                  <a:close/>
                </a:path>
              </a:pathLst>
            </a:custGeom>
            <a:solidFill>
              <a:srgbClr val="1195EB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35" name="Freihandform: Form 34">
              <a:extLst>
                <a:ext uri="{FF2B5EF4-FFF2-40B4-BE49-F238E27FC236}">
                  <a16:creationId xmlns:a16="http://schemas.microsoft.com/office/drawing/2014/main" id="{52DAD762-409F-979F-AC6A-0AE05CEC64A3}"/>
                </a:ext>
              </a:extLst>
            </p:cNvPr>
            <p:cNvSpPr/>
            <p:nvPr/>
          </p:nvSpPr>
          <p:spPr>
            <a:xfrm>
              <a:off x="3678364" y="2489072"/>
              <a:ext cx="163639" cy="163639"/>
            </a:xfrm>
            <a:custGeom>
              <a:avLst/>
              <a:gdLst>
                <a:gd name="connsiteX0" fmla="*/ 0 w 163639"/>
                <a:gd name="connsiteY0" fmla="*/ 81820 h 163639"/>
                <a:gd name="connsiteX1" fmla="*/ 81820 w 163639"/>
                <a:gd name="connsiteY1" fmla="*/ 163639 h 163639"/>
                <a:gd name="connsiteX2" fmla="*/ 163640 w 163639"/>
                <a:gd name="connsiteY2" fmla="*/ 81820 h 163639"/>
                <a:gd name="connsiteX3" fmla="*/ 81820 w 163639"/>
                <a:gd name="connsiteY3" fmla="*/ 0 h 163639"/>
                <a:gd name="connsiteX4" fmla="*/ 0 w 163639"/>
                <a:gd name="connsiteY4" fmla="*/ 81820 h 1636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3639" h="163639">
                  <a:moveTo>
                    <a:pt x="0" y="81820"/>
                  </a:moveTo>
                  <a:cubicBezTo>
                    <a:pt x="0" y="126968"/>
                    <a:pt x="36671" y="163639"/>
                    <a:pt x="81820" y="163639"/>
                  </a:cubicBezTo>
                  <a:cubicBezTo>
                    <a:pt x="126968" y="163639"/>
                    <a:pt x="163640" y="126968"/>
                    <a:pt x="163640" y="81820"/>
                  </a:cubicBezTo>
                  <a:cubicBezTo>
                    <a:pt x="163640" y="36671"/>
                    <a:pt x="126968" y="0"/>
                    <a:pt x="81820" y="0"/>
                  </a:cubicBezTo>
                  <a:cubicBezTo>
                    <a:pt x="36671" y="0"/>
                    <a:pt x="0" y="36671"/>
                    <a:pt x="0" y="81820"/>
                  </a:cubicBezTo>
                  <a:close/>
                </a:path>
              </a:pathLst>
            </a:custGeom>
            <a:solidFill>
              <a:srgbClr val="1195EB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36" name="Freihandform: Form 35">
              <a:extLst>
                <a:ext uri="{FF2B5EF4-FFF2-40B4-BE49-F238E27FC236}">
                  <a16:creationId xmlns:a16="http://schemas.microsoft.com/office/drawing/2014/main" id="{27105E42-86CA-A511-3061-B78AA552E4A2}"/>
                </a:ext>
              </a:extLst>
            </p:cNvPr>
            <p:cNvSpPr/>
            <p:nvPr/>
          </p:nvSpPr>
          <p:spPr>
            <a:xfrm>
              <a:off x="3678364" y="2979991"/>
              <a:ext cx="163639" cy="163639"/>
            </a:xfrm>
            <a:custGeom>
              <a:avLst/>
              <a:gdLst>
                <a:gd name="connsiteX0" fmla="*/ 0 w 163639"/>
                <a:gd name="connsiteY0" fmla="*/ 81820 h 163639"/>
                <a:gd name="connsiteX1" fmla="*/ 81820 w 163639"/>
                <a:gd name="connsiteY1" fmla="*/ 163639 h 163639"/>
                <a:gd name="connsiteX2" fmla="*/ 163640 w 163639"/>
                <a:gd name="connsiteY2" fmla="*/ 81820 h 163639"/>
                <a:gd name="connsiteX3" fmla="*/ 81820 w 163639"/>
                <a:gd name="connsiteY3" fmla="*/ 0 h 163639"/>
                <a:gd name="connsiteX4" fmla="*/ 0 w 163639"/>
                <a:gd name="connsiteY4" fmla="*/ 81820 h 1636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3639" h="163639">
                  <a:moveTo>
                    <a:pt x="0" y="81820"/>
                  </a:moveTo>
                  <a:cubicBezTo>
                    <a:pt x="0" y="126968"/>
                    <a:pt x="36671" y="163639"/>
                    <a:pt x="81820" y="163639"/>
                  </a:cubicBezTo>
                  <a:cubicBezTo>
                    <a:pt x="126968" y="163639"/>
                    <a:pt x="163640" y="126968"/>
                    <a:pt x="163640" y="81820"/>
                  </a:cubicBezTo>
                  <a:cubicBezTo>
                    <a:pt x="163640" y="36671"/>
                    <a:pt x="126968" y="0"/>
                    <a:pt x="81820" y="0"/>
                  </a:cubicBezTo>
                  <a:cubicBezTo>
                    <a:pt x="36671" y="0"/>
                    <a:pt x="0" y="36671"/>
                    <a:pt x="0" y="81820"/>
                  </a:cubicBezTo>
                  <a:close/>
                </a:path>
              </a:pathLst>
            </a:custGeom>
            <a:solidFill>
              <a:srgbClr val="1195EB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37" name="Freihandform: Form 36">
              <a:extLst>
                <a:ext uri="{FF2B5EF4-FFF2-40B4-BE49-F238E27FC236}">
                  <a16:creationId xmlns:a16="http://schemas.microsoft.com/office/drawing/2014/main" id="{BD815BA5-F412-978C-FD0A-C398F0D531F0}"/>
                </a:ext>
              </a:extLst>
            </p:cNvPr>
            <p:cNvSpPr/>
            <p:nvPr/>
          </p:nvSpPr>
          <p:spPr>
            <a:xfrm>
              <a:off x="6221539" y="3552729"/>
              <a:ext cx="2454783" cy="2454783"/>
            </a:xfrm>
            <a:custGeom>
              <a:avLst/>
              <a:gdLst>
                <a:gd name="connsiteX0" fmla="*/ 2454783 w 2454783"/>
                <a:gd name="connsiteY0" fmla="*/ 1227392 h 2454783"/>
                <a:gd name="connsiteX1" fmla="*/ 1227392 w 2454783"/>
                <a:gd name="connsiteY1" fmla="*/ 2454783 h 2454783"/>
                <a:gd name="connsiteX2" fmla="*/ 1 w 2454783"/>
                <a:gd name="connsiteY2" fmla="*/ 1227392 h 2454783"/>
                <a:gd name="connsiteX3" fmla="*/ 1227392 w 2454783"/>
                <a:gd name="connsiteY3" fmla="*/ 0 h 2454783"/>
                <a:gd name="connsiteX4" fmla="*/ 2454783 w 2454783"/>
                <a:gd name="connsiteY4" fmla="*/ 1227392 h 24547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454783" h="2454783">
                  <a:moveTo>
                    <a:pt x="2454783" y="1227392"/>
                  </a:moveTo>
                  <a:cubicBezTo>
                    <a:pt x="2454783" y="1905261"/>
                    <a:pt x="1905261" y="2454783"/>
                    <a:pt x="1227392" y="2454783"/>
                  </a:cubicBezTo>
                  <a:cubicBezTo>
                    <a:pt x="549522" y="2454783"/>
                    <a:pt x="1" y="1905261"/>
                    <a:pt x="1" y="1227392"/>
                  </a:cubicBezTo>
                  <a:cubicBezTo>
                    <a:pt x="1" y="549522"/>
                    <a:pt x="549523" y="0"/>
                    <a:pt x="1227392" y="0"/>
                  </a:cubicBezTo>
                  <a:cubicBezTo>
                    <a:pt x="1905262" y="0"/>
                    <a:pt x="2454783" y="549523"/>
                    <a:pt x="2454783" y="1227392"/>
                  </a:cubicBezTo>
                  <a:close/>
                </a:path>
              </a:pathLst>
            </a:custGeom>
            <a:solidFill>
              <a:srgbClr val="1195EB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</p:grpSp>
      <p:pic>
        <p:nvPicPr>
          <p:cNvPr id="3" name="Grafik 2">
            <a:extLst>
              <a:ext uri="{FF2B5EF4-FFF2-40B4-BE49-F238E27FC236}">
                <a16:creationId xmlns:a16="http://schemas.microsoft.com/office/drawing/2014/main" id="{9A68869F-2E3E-1549-D21C-C3641887AE6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188279" y="415528"/>
            <a:ext cx="2595734" cy="56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97280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renner 02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9062504-15A4-42DE-845E-42CDB9AA42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988" y="4617132"/>
            <a:ext cx="7344000" cy="1656668"/>
          </a:xfrm>
        </p:spPr>
        <p:txBody>
          <a:bodyPr anchor="t" anchorCtr="0"/>
          <a:lstStyle>
            <a:lvl1pPr>
              <a:lnSpc>
                <a:spcPct val="100000"/>
              </a:lnSpc>
              <a:defRPr sz="4800">
                <a:solidFill>
                  <a:schemeClr val="tx1"/>
                </a:solidFill>
              </a:defRPr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21" name="Textplatzhalter 3">
            <a:extLst>
              <a:ext uri="{FF2B5EF4-FFF2-40B4-BE49-F238E27FC236}">
                <a16:creationId xmlns:a16="http://schemas.microsoft.com/office/drawing/2014/main" id="{B6A05900-27A0-4454-9ED9-600F1432FDF8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07368" y="903198"/>
            <a:ext cx="2077492" cy="3677930"/>
          </a:xfrm>
        </p:spPr>
        <p:txBody>
          <a:bodyPr wrap="none" anchor="b" anchorCtr="0">
            <a:noAutofit/>
          </a:bodyPr>
          <a:lstStyle>
            <a:lvl1pPr marL="0" indent="0">
              <a:spcAft>
                <a:spcPts val="0"/>
              </a:spcAft>
              <a:buFont typeface="Arial" panose="020B0604020202020204" pitchFamily="34" charset="0"/>
              <a:buNone/>
              <a:defRPr sz="23900">
                <a:solidFill>
                  <a:schemeClr val="tx1"/>
                </a:solidFill>
                <a:latin typeface="+mj-lt"/>
              </a:defRPr>
            </a:lvl1pPr>
            <a:lvl2pPr marL="0" indent="0">
              <a:spcAft>
                <a:spcPts val="0"/>
              </a:spcAft>
              <a:buFont typeface="Arial" panose="020B0604020202020204" pitchFamily="34" charset="0"/>
              <a:buNone/>
              <a:defRPr sz="23900">
                <a:solidFill>
                  <a:schemeClr val="bg1"/>
                </a:solidFill>
                <a:latin typeface="+mj-lt"/>
              </a:defRPr>
            </a:lvl2pPr>
            <a:lvl3pPr marL="0" indent="0">
              <a:spcAft>
                <a:spcPts val="0"/>
              </a:spcAft>
              <a:buNone/>
              <a:defRPr sz="23900">
                <a:solidFill>
                  <a:schemeClr val="bg1"/>
                </a:solidFill>
                <a:latin typeface="+mj-lt"/>
              </a:defRPr>
            </a:lvl3pPr>
            <a:lvl4pPr marL="0" indent="0">
              <a:spcAft>
                <a:spcPts val="0"/>
              </a:spcAft>
              <a:buNone/>
              <a:defRPr sz="23900">
                <a:solidFill>
                  <a:schemeClr val="bg1"/>
                </a:solidFill>
                <a:latin typeface="+mj-lt"/>
              </a:defRPr>
            </a:lvl4pPr>
            <a:lvl5pPr marL="0" indent="0">
              <a:spcAft>
                <a:spcPts val="0"/>
              </a:spcAft>
              <a:buNone/>
              <a:defRPr sz="2390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de-DE"/>
              <a:t>X</a:t>
            </a:r>
          </a:p>
        </p:txBody>
      </p:sp>
      <p:grpSp>
        <p:nvGrpSpPr>
          <p:cNvPr id="38" name="Gruppieren 37">
            <a:extLst>
              <a:ext uri="{FF2B5EF4-FFF2-40B4-BE49-F238E27FC236}">
                <a16:creationId xmlns:a16="http://schemas.microsoft.com/office/drawing/2014/main" id="{B8109A07-6A3E-6E7E-E71E-A48639052359}"/>
              </a:ext>
            </a:extLst>
          </p:cNvPr>
          <p:cNvGrpSpPr/>
          <p:nvPr userDrawn="1"/>
        </p:nvGrpSpPr>
        <p:grpSpPr>
          <a:xfrm>
            <a:off x="8688388" y="3356908"/>
            <a:ext cx="3095625" cy="3091683"/>
            <a:chOff x="3514725" y="852488"/>
            <a:chExt cx="5161597" cy="5155024"/>
          </a:xfrm>
        </p:grpSpPr>
        <p:sp>
          <p:nvSpPr>
            <p:cNvPr id="39" name="Freihandform: Form 38">
              <a:extLst>
                <a:ext uri="{FF2B5EF4-FFF2-40B4-BE49-F238E27FC236}">
                  <a16:creationId xmlns:a16="http://schemas.microsoft.com/office/drawing/2014/main" id="{29FD97B2-1BEF-B488-7137-655BCB497A23}"/>
                </a:ext>
              </a:extLst>
            </p:cNvPr>
            <p:cNvSpPr/>
            <p:nvPr/>
          </p:nvSpPr>
          <p:spPr>
            <a:xfrm>
              <a:off x="3514725" y="3551490"/>
              <a:ext cx="2454783" cy="2454783"/>
            </a:xfrm>
            <a:custGeom>
              <a:avLst/>
              <a:gdLst>
                <a:gd name="connsiteX0" fmla="*/ 2454783 w 2454783"/>
                <a:gd name="connsiteY0" fmla="*/ 2454783 h 2454783"/>
                <a:gd name="connsiteX1" fmla="*/ 0 w 2454783"/>
                <a:gd name="connsiteY1" fmla="*/ 0 h 2454783"/>
                <a:gd name="connsiteX2" fmla="*/ 0 w 2454783"/>
                <a:gd name="connsiteY2" fmla="*/ 2454783 h 2454783"/>
                <a:gd name="connsiteX3" fmla="*/ 2454783 w 2454783"/>
                <a:gd name="connsiteY3" fmla="*/ 2454783 h 24547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54783" h="2454783">
                  <a:moveTo>
                    <a:pt x="2454783" y="2454783"/>
                  </a:moveTo>
                  <a:cubicBezTo>
                    <a:pt x="2454783" y="1098995"/>
                    <a:pt x="1355693" y="0"/>
                    <a:pt x="0" y="0"/>
                  </a:cubicBezTo>
                  <a:lnTo>
                    <a:pt x="0" y="2454783"/>
                  </a:lnTo>
                  <a:lnTo>
                    <a:pt x="2454783" y="2454783"/>
                  </a:lnTo>
                  <a:close/>
                </a:path>
              </a:pathLst>
            </a:custGeom>
            <a:solidFill>
              <a:schemeClr val="accent4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40" name="Freihandform: Form 39">
              <a:extLst>
                <a:ext uri="{FF2B5EF4-FFF2-40B4-BE49-F238E27FC236}">
                  <a16:creationId xmlns:a16="http://schemas.microsoft.com/office/drawing/2014/main" id="{A0BE672D-A241-5FD0-3864-AD43CF3420E2}"/>
                </a:ext>
              </a:extLst>
            </p:cNvPr>
            <p:cNvSpPr/>
            <p:nvPr/>
          </p:nvSpPr>
          <p:spPr>
            <a:xfrm rot="16200000">
              <a:off x="6215063" y="852487"/>
              <a:ext cx="2454782" cy="2454783"/>
            </a:xfrm>
            <a:custGeom>
              <a:avLst/>
              <a:gdLst>
                <a:gd name="connsiteX0" fmla="*/ 0 w 2454782"/>
                <a:gd name="connsiteY0" fmla="*/ 2454783 h 2454783"/>
                <a:gd name="connsiteX1" fmla="*/ 2454783 w 2454782"/>
                <a:gd name="connsiteY1" fmla="*/ 2454783 h 2454783"/>
                <a:gd name="connsiteX2" fmla="*/ 2454783 w 2454782"/>
                <a:gd name="connsiteY2" fmla="*/ 1227392 h 2454783"/>
                <a:gd name="connsiteX3" fmla="*/ 1227391 w 2454782"/>
                <a:gd name="connsiteY3" fmla="*/ 0 h 2454783"/>
                <a:gd name="connsiteX4" fmla="*/ 0 w 2454782"/>
                <a:gd name="connsiteY4" fmla="*/ 1227392 h 2454783"/>
                <a:gd name="connsiteX5" fmla="*/ 0 w 2454782"/>
                <a:gd name="connsiteY5" fmla="*/ 2454783 h 24547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454782" h="2454783">
                  <a:moveTo>
                    <a:pt x="0" y="2454783"/>
                  </a:moveTo>
                  <a:lnTo>
                    <a:pt x="2454783" y="2454783"/>
                  </a:lnTo>
                  <a:lnTo>
                    <a:pt x="2454783" y="1227392"/>
                  </a:lnTo>
                  <a:cubicBezTo>
                    <a:pt x="2454783" y="549497"/>
                    <a:pt x="1905286" y="0"/>
                    <a:pt x="1227391" y="0"/>
                  </a:cubicBezTo>
                  <a:cubicBezTo>
                    <a:pt x="549497" y="0"/>
                    <a:pt x="0" y="549497"/>
                    <a:pt x="0" y="1227392"/>
                  </a:cubicBezTo>
                  <a:lnTo>
                    <a:pt x="0" y="2454783"/>
                  </a:lnTo>
                  <a:close/>
                </a:path>
              </a:pathLst>
            </a:custGeom>
            <a:solidFill>
              <a:schemeClr val="tx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41" name="Freihandform: Form 40">
              <a:extLst>
                <a:ext uri="{FF2B5EF4-FFF2-40B4-BE49-F238E27FC236}">
                  <a16:creationId xmlns:a16="http://schemas.microsoft.com/office/drawing/2014/main" id="{1ADD0449-1CB3-D4A8-EBBF-E92F99BEACA3}"/>
                </a:ext>
              </a:extLst>
            </p:cNvPr>
            <p:cNvSpPr/>
            <p:nvPr/>
          </p:nvSpPr>
          <p:spPr>
            <a:xfrm>
              <a:off x="5642229" y="1016221"/>
              <a:ext cx="163639" cy="163639"/>
            </a:xfrm>
            <a:custGeom>
              <a:avLst/>
              <a:gdLst>
                <a:gd name="connsiteX0" fmla="*/ 0 w 163639"/>
                <a:gd name="connsiteY0" fmla="*/ 81820 h 163639"/>
                <a:gd name="connsiteX1" fmla="*/ 81820 w 163639"/>
                <a:gd name="connsiteY1" fmla="*/ 163639 h 163639"/>
                <a:gd name="connsiteX2" fmla="*/ 163639 w 163639"/>
                <a:gd name="connsiteY2" fmla="*/ 81820 h 163639"/>
                <a:gd name="connsiteX3" fmla="*/ 81820 w 163639"/>
                <a:gd name="connsiteY3" fmla="*/ 0 h 163639"/>
                <a:gd name="connsiteX4" fmla="*/ 0 w 163639"/>
                <a:gd name="connsiteY4" fmla="*/ 81820 h 1636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3639" h="163639">
                  <a:moveTo>
                    <a:pt x="0" y="81820"/>
                  </a:moveTo>
                  <a:cubicBezTo>
                    <a:pt x="0" y="126968"/>
                    <a:pt x="36671" y="163639"/>
                    <a:pt x="81820" y="163639"/>
                  </a:cubicBezTo>
                  <a:cubicBezTo>
                    <a:pt x="126968" y="163639"/>
                    <a:pt x="163639" y="126968"/>
                    <a:pt x="163639" y="81820"/>
                  </a:cubicBezTo>
                  <a:cubicBezTo>
                    <a:pt x="163639" y="36671"/>
                    <a:pt x="126968" y="0"/>
                    <a:pt x="81820" y="0"/>
                  </a:cubicBezTo>
                  <a:cubicBezTo>
                    <a:pt x="36671" y="0"/>
                    <a:pt x="0" y="36671"/>
                    <a:pt x="0" y="81820"/>
                  </a:cubicBezTo>
                  <a:close/>
                </a:path>
              </a:pathLst>
            </a:custGeom>
            <a:solidFill>
              <a:srgbClr val="1195EB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42" name="Freihandform: Form 41">
              <a:extLst>
                <a:ext uri="{FF2B5EF4-FFF2-40B4-BE49-F238E27FC236}">
                  <a16:creationId xmlns:a16="http://schemas.microsoft.com/office/drawing/2014/main" id="{0FFA099D-198F-B77B-3CE7-FA3C03A94E27}"/>
                </a:ext>
              </a:extLst>
            </p:cNvPr>
            <p:cNvSpPr/>
            <p:nvPr/>
          </p:nvSpPr>
          <p:spPr>
            <a:xfrm>
              <a:off x="5642229" y="1998153"/>
              <a:ext cx="163639" cy="163639"/>
            </a:xfrm>
            <a:custGeom>
              <a:avLst/>
              <a:gdLst>
                <a:gd name="connsiteX0" fmla="*/ 0 w 163639"/>
                <a:gd name="connsiteY0" fmla="*/ 81820 h 163639"/>
                <a:gd name="connsiteX1" fmla="*/ 81820 w 163639"/>
                <a:gd name="connsiteY1" fmla="*/ 163640 h 163639"/>
                <a:gd name="connsiteX2" fmla="*/ 163639 w 163639"/>
                <a:gd name="connsiteY2" fmla="*/ 81820 h 163639"/>
                <a:gd name="connsiteX3" fmla="*/ 81820 w 163639"/>
                <a:gd name="connsiteY3" fmla="*/ 0 h 163639"/>
                <a:gd name="connsiteX4" fmla="*/ 0 w 163639"/>
                <a:gd name="connsiteY4" fmla="*/ 81820 h 1636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3639" h="163639">
                  <a:moveTo>
                    <a:pt x="0" y="81820"/>
                  </a:moveTo>
                  <a:cubicBezTo>
                    <a:pt x="0" y="126968"/>
                    <a:pt x="36671" y="163640"/>
                    <a:pt x="81820" y="163640"/>
                  </a:cubicBezTo>
                  <a:cubicBezTo>
                    <a:pt x="126968" y="163640"/>
                    <a:pt x="163639" y="126968"/>
                    <a:pt x="163639" y="81820"/>
                  </a:cubicBezTo>
                  <a:cubicBezTo>
                    <a:pt x="163639" y="36671"/>
                    <a:pt x="126968" y="0"/>
                    <a:pt x="81820" y="0"/>
                  </a:cubicBezTo>
                  <a:cubicBezTo>
                    <a:pt x="36671" y="0"/>
                    <a:pt x="0" y="36671"/>
                    <a:pt x="0" y="81820"/>
                  </a:cubicBezTo>
                  <a:close/>
                </a:path>
              </a:pathLst>
            </a:custGeom>
            <a:solidFill>
              <a:srgbClr val="1195EB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43" name="Freihandform: Form 42">
              <a:extLst>
                <a:ext uri="{FF2B5EF4-FFF2-40B4-BE49-F238E27FC236}">
                  <a16:creationId xmlns:a16="http://schemas.microsoft.com/office/drawing/2014/main" id="{4DE632B7-7F32-C2E3-0099-17E27A26748A}"/>
                </a:ext>
              </a:extLst>
            </p:cNvPr>
            <p:cNvSpPr/>
            <p:nvPr/>
          </p:nvSpPr>
          <p:spPr>
            <a:xfrm>
              <a:off x="5151310" y="1016221"/>
              <a:ext cx="163639" cy="163639"/>
            </a:xfrm>
            <a:custGeom>
              <a:avLst/>
              <a:gdLst>
                <a:gd name="connsiteX0" fmla="*/ 0 w 163639"/>
                <a:gd name="connsiteY0" fmla="*/ 81820 h 163639"/>
                <a:gd name="connsiteX1" fmla="*/ 81820 w 163639"/>
                <a:gd name="connsiteY1" fmla="*/ 163639 h 163639"/>
                <a:gd name="connsiteX2" fmla="*/ 163639 w 163639"/>
                <a:gd name="connsiteY2" fmla="*/ 81820 h 163639"/>
                <a:gd name="connsiteX3" fmla="*/ 81820 w 163639"/>
                <a:gd name="connsiteY3" fmla="*/ 0 h 163639"/>
                <a:gd name="connsiteX4" fmla="*/ 0 w 163639"/>
                <a:gd name="connsiteY4" fmla="*/ 81820 h 1636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3639" h="163639">
                  <a:moveTo>
                    <a:pt x="0" y="81820"/>
                  </a:moveTo>
                  <a:cubicBezTo>
                    <a:pt x="0" y="126968"/>
                    <a:pt x="36671" y="163639"/>
                    <a:pt x="81820" y="163639"/>
                  </a:cubicBezTo>
                  <a:cubicBezTo>
                    <a:pt x="126968" y="163639"/>
                    <a:pt x="163639" y="126968"/>
                    <a:pt x="163639" y="81820"/>
                  </a:cubicBezTo>
                  <a:cubicBezTo>
                    <a:pt x="163639" y="36671"/>
                    <a:pt x="126968" y="0"/>
                    <a:pt x="81820" y="0"/>
                  </a:cubicBezTo>
                  <a:cubicBezTo>
                    <a:pt x="36671" y="0"/>
                    <a:pt x="0" y="36671"/>
                    <a:pt x="0" y="81820"/>
                  </a:cubicBezTo>
                  <a:close/>
                </a:path>
              </a:pathLst>
            </a:custGeom>
            <a:solidFill>
              <a:srgbClr val="1195EB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44" name="Freihandform: Form 43">
              <a:extLst>
                <a:ext uri="{FF2B5EF4-FFF2-40B4-BE49-F238E27FC236}">
                  <a16:creationId xmlns:a16="http://schemas.microsoft.com/office/drawing/2014/main" id="{E33478DB-11EC-B0DA-2E72-491E594DF6D7}"/>
                </a:ext>
              </a:extLst>
            </p:cNvPr>
            <p:cNvSpPr/>
            <p:nvPr/>
          </p:nvSpPr>
          <p:spPr>
            <a:xfrm>
              <a:off x="5151310" y="1998058"/>
              <a:ext cx="163639" cy="163639"/>
            </a:xfrm>
            <a:custGeom>
              <a:avLst/>
              <a:gdLst>
                <a:gd name="connsiteX0" fmla="*/ 0 w 163639"/>
                <a:gd name="connsiteY0" fmla="*/ 81820 h 163639"/>
                <a:gd name="connsiteX1" fmla="*/ 81820 w 163639"/>
                <a:gd name="connsiteY1" fmla="*/ 163640 h 163639"/>
                <a:gd name="connsiteX2" fmla="*/ 163639 w 163639"/>
                <a:gd name="connsiteY2" fmla="*/ 81820 h 163639"/>
                <a:gd name="connsiteX3" fmla="*/ 81820 w 163639"/>
                <a:gd name="connsiteY3" fmla="*/ 0 h 163639"/>
                <a:gd name="connsiteX4" fmla="*/ 0 w 163639"/>
                <a:gd name="connsiteY4" fmla="*/ 81820 h 1636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3639" h="163639">
                  <a:moveTo>
                    <a:pt x="0" y="81820"/>
                  </a:moveTo>
                  <a:cubicBezTo>
                    <a:pt x="0" y="126968"/>
                    <a:pt x="36671" y="163640"/>
                    <a:pt x="81820" y="163640"/>
                  </a:cubicBezTo>
                  <a:cubicBezTo>
                    <a:pt x="126968" y="163640"/>
                    <a:pt x="163639" y="126968"/>
                    <a:pt x="163639" y="81820"/>
                  </a:cubicBezTo>
                  <a:cubicBezTo>
                    <a:pt x="163639" y="36671"/>
                    <a:pt x="126968" y="0"/>
                    <a:pt x="81820" y="0"/>
                  </a:cubicBezTo>
                  <a:cubicBezTo>
                    <a:pt x="36671" y="0"/>
                    <a:pt x="0" y="36671"/>
                    <a:pt x="0" y="81820"/>
                  </a:cubicBezTo>
                  <a:close/>
                </a:path>
              </a:pathLst>
            </a:custGeom>
            <a:solidFill>
              <a:srgbClr val="1195EB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45" name="Freihandform: Form 44">
              <a:extLst>
                <a:ext uri="{FF2B5EF4-FFF2-40B4-BE49-F238E27FC236}">
                  <a16:creationId xmlns:a16="http://schemas.microsoft.com/office/drawing/2014/main" id="{34333B50-4B88-0CA8-55D2-AAD634926173}"/>
                </a:ext>
              </a:extLst>
            </p:cNvPr>
            <p:cNvSpPr/>
            <p:nvPr/>
          </p:nvSpPr>
          <p:spPr>
            <a:xfrm>
              <a:off x="4660296" y="1016221"/>
              <a:ext cx="163639" cy="163639"/>
            </a:xfrm>
            <a:custGeom>
              <a:avLst/>
              <a:gdLst>
                <a:gd name="connsiteX0" fmla="*/ 0 w 163639"/>
                <a:gd name="connsiteY0" fmla="*/ 81820 h 163639"/>
                <a:gd name="connsiteX1" fmla="*/ 81820 w 163639"/>
                <a:gd name="connsiteY1" fmla="*/ 163639 h 163639"/>
                <a:gd name="connsiteX2" fmla="*/ 163640 w 163639"/>
                <a:gd name="connsiteY2" fmla="*/ 81820 h 163639"/>
                <a:gd name="connsiteX3" fmla="*/ 81820 w 163639"/>
                <a:gd name="connsiteY3" fmla="*/ 0 h 163639"/>
                <a:gd name="connsiteX4" fmla="*/ 0 w 163639"/>
                <a:gd name="connsiteY4" fmla="*/ 81820 h 1636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3639" h="163639">
                  <a:moveTo>
                    <a:pt x="0" y="81820"/>
                  </a:moveTo>
                  <a:cubicBezTo>
                    <a:pt x="0" y="126968"/>
                    <a:pt x="36671" y="163639"/>
                    <a:pt x="81820" y="163639"/>
                  </a:cubicBezTo>
                  <a:cubicBezTo>
                    <a:pt x="126968" y="163639"/>
                    <a:pt x="163640" y="126968"/>
                    <a:pt x="163640" y="81820"/>
                  </a:cubicBezTo>
                  <a:cubicBezTo>
                    <a:pt x="163640" y="36671"/>
                    <a:pt x="126968" y="0"/>
                    <a:pt x="81820" y="0"/>
                  </a:cubicBezTo>
                  <a:cubicBezTo>
                    <a:pt x="36671" y="0"/>
                    <a:pt x="0" y="36671"/>
                    <a:pt x="0" y="81820"/>
                  </a:cubicBezTo>
                  <a:close/>
                </a:path>
              </a:pathLst>
            </a:custGeom>
            <a:solidFill>
              <a:srgbClr val="1195EB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46" name="Freihandform: Form 45">
              <a:extLst>
                <a:ext uri="{FF2B5EF4-FFF2-40B4-BE49-F238E27FC236}">
                  <a16:creationId xmlns:a16="http://schemas.microsoft.com/office/drawing/2014/main" id="{09AC026E-BE1D-E5D5-F568-957EC0EE6E68}"/>
                </a:ext>
              </a:extLst>
            </p:cNvPr>
            <p:cNvSpPr/>
            <p:nvPr/>
          </p:nvSpPr>
          <p:spPr>
            <a:xfrm>
              <a:off x="4660296" y="1998058"/>
              <a:ext cx="163639" cy="163639"/>
            </a:xfrm>
            <a:custGeom>
              <a:avLst/>
              <a:gdLst>
                <a:gd name="connsiteX0" fmla="*/ 0 w 163639"/>
                <a:gd name="connsiteY0" fmla="*/ 81820 h 163639"/>
                <a:gd name="connsiteX1" fmla="*/ 81820 w 163639"/>
                <a:gd name="connsiteY1" fmla="*/ 163640 h 163639"/>
                <a:gd name="connsiteX2" fmla="*/ 163640 w 163639"/>
                <a:gd name="connsiteY2" fmla="*/ 81820 h 163639"/>
                <a:gd name="connsiteX3" fmla="*/ 81820 w 163639"/>
                <a:gd name="connsiteY3" fmla="*/ 0 h 163639"/>
                <a:gd name="connsiteX4" fmla="*/ 0 w 163639"/>
                <a:gd name="connsiteY4" fmla="*/ 81820 h 1636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3639" h="163639">
                  <a:moveTo>
                    <a:pt x="0" y="81820"/>
                  </a:moveTo>
                  <a:cubicBezTo>
                    <a:pt x="0" y="126968"/>
                    <a:pt x="36671" y="163640"/>
                    <a:pt x="81820" y="163640"/>
                  </a:cubicBezTo>
                  <a:cubicBezTo>
                    <a:pt x="126968" y="163640"/>
                    <a:pt x="163640" y="126968"/>
                    <a:pt x="163640" y="81820"/>
                  </a:cubicBezTo>
                  <a:cubicBezTo>
                    <a:pt x="163640" y="36671"/>
                    <a:pt x="126968" y="0"/>
                    <a:pt x="81820" y="0"/>
                  </a:cubicBezTo>
                  <a:cubicBezTo>
                    <a:pt x="36671" y="0"/>
                    <a:pt x="0" y="36671"/>
                    <a:pt x="0" y="81820"/>
                  </a:cubicBezTo>
                  <a:close/>
                </a:path>
              </a:pathLst>
            </a:custGeom>
            <a:solidFill>
              <a:srgbClr val="1195EB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47" name="Freihandform: Form 46">
              <a:extLst>
                <a:ext uri="{FF2B5EF4-FFF2-40B4-BE49-F238E27FC236}">
                  <a16:creationId xmlns:a16="http://schemas.microsoft.com/office/drawing/2014/main" id="{7792E977-63A9-8DBF-FBA3-FDA1408EE599}"/>
                </a:ext>
              </a:extLst>
            </p:cNvPr>
            <p:cNvSpPr/>
            <p:nvPr/>
          </p:nvSpPr>
          <p:spPr>
            <a:xfrm>
              <a:off x="4169378" y="1016221"/>
              <a:ext cx="163639" cy="163639"/>
            </a:xfrm>
            <a:custGeom>
              <a:avLst/>
              <a:gdLst>
                <a:gd name="connsiteX0" fmla="*/ 0 w 163639"/>
                <a:gd name="connsiteY0" fmla="*/ 81820 h 163639"/>
                <a:gd name="connsiteX1" fmla="*/ 81820 w 163639"/>
                <a:gd name="connsiteY1" fmla="*/ 163639 h 163639"/>
                <a:gd name="connsiteX2" fmla="*/ 163640 w 163639"/>
                <a:gd name="connsiteY2" fmla="*/ 81820 h 163639"/>
                <a:gd name="connsiteX3" fmla="*/ 81820 w 163639"/>
                <a:gd name="connsiteY3" fmla="*/ 0 h 163639"/>
                <a:gd name="connsiteX4" fmla="*/ 0 w 163639"/>
                <a:gd name="connsiteY4" fmla="*/ 81820 h 1636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3639" h="163639">
                  <a:moveTo>
                    <a:pt x="0" y="81820"/>
                  </a:moveTo>
                  <a:cubicBezTo>
                    <a:pt x="0" y="126968"/>
                    <a:pt x="36671" y="163639"/>
                    <a:pt x="81820" y="163639"/>
                  </a:cubicBezTo>
                  <a:cubicBezTo>
                    <a:pt x="126968" y="163639"/>
                    <a:pt x="163640" y="126968"/>
                    <a:pt x="163640" y="81820"/>
                  </a:cubicBezTo>
                  <a:cubicBezTo>
                    <a:pt x="163640" y="36671"/>
                    <a:pt x="126968" y="0"/>
                    <a:pt x="81820" y="0"/>
                  </a:cubicBezTo>
                  <a:cubicBezTo>
                    <a:pt x="36671" y="0"/>
                    <a:pt x="0" y="36671"/>
                    <a:pt x="0" y="81820"/>
                  </a:cubicBezTo>
                  <a:close/>
                </a:path>
              </a:pathLst>
            </a:custGeom>
            <a:solidFill>
              <a:srgbClr val="1195EB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48" name="Freihandform: Form 47">
              <a:extLst>
                <a:ext uri="{FF2B5EF4-FFF2-40B4-BE49-F238E27FC236}">
                  <a16:creationId xmlns:a16="http://schemas.microsoft.com/office/drawing/2014/main" id="{8CD72E0C-A6DB-3C68-D783-262DBF2D8BA4}"/>
                </a:ext>
              </a:extLst>
            </p:cNvPr>
            <p:cNvSpPr/>
            <p:nvPr/>
          </p:nvSpPr>
          <p:spPr>
            <a:xfrm>
              <a:off x="4169378" y="1998058"/>
              <a:ext cx="163639" cy="163639"/>
            </a:xfrm>
            <a:custGeom>
              <a:avLst/>
              <a:gdLst>
                <a:gd name="connsiteX0" fmla="*/ 0 w 163639"/>
                <a:gd name="connsiteY0" fmla="*/ 81820 h 163639"/>
                <a:gd name="connsiteX1" fmla="*/ 81820 w 163639"/>
                <a:gd name="connsiteY1" fmla="*/ 163640 h 163639"/>
                <a:gd name="connsiteX2" fmla="*/ 163640 w 163639"/>
                <a:gd name="connsiteY2" fmla="*/ 81820 h 163639"/>
                <a:gd name="connsiteX3" fmla="*/ 81820 w 163639"/>
                <a:gd name="connsiteY3" fmla="*/ 0 h 163639"/>
                <a:gd name="connsiteX4" fmla="*/ 0 w 163639"/>
                <a:gd name="connsiteY4" fmla="*/ 81820 h 1636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3639" h="163639">
                  <a:moveTo>
                    <a:pt x="0" y="81820"/>
                  </a:moveTo>
                  <a:cubicBezTo>
                    <a:pt x="0" y="126968"/>
                    <a:pt x="36671" y="163640"/>
                    <a:pt x="81820" y="163640"/>
                  </a:cubicBezTo>
                  <a:cubicBezTo>
                    <a:pt x="126968" y="163640"/>
                    <a:pt x="163640" y="126968"/>
                    <a:pt x="163640" y="81820"/>
                  </a:cubicBezTo>
                  <a:cubicBezTo>
                    <a:pt x="163640" y="36671"/>
                    <a:pt x="126968" y="0"/>
                    <a:pt x="81820" y="0"/>
                  </a:cubicBezTo>
                  <a:cubicBezTo>
                    <a:pt x="36671" y="0"/>
                    <a:pt x="0" y="36671"/>
                    <a:pt x="0" y="81820"/>
                  </a:cubicBezTo>
                  <a:close/>
                </a:path>
              </a:pathLst>
            </a:custGeom>
            <a:solidFill>
              <a:srgbClr val="1195EB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49" name="Freihandform: Form 48">
              <a:extLst>
                <a:ext uri="{FF2B5EF4-FFF2-40B4-BE49-F238E27FC236}">
                  <a16:creationId xmlns:a16="http://schemas.microsoft.com/office/drawing/2014/main" id="{AD8F2BD6-1545-463E-59FB-2CAC3C779F2A}"/>
                </a:ext>
              </a:extLst>
            </p:cNvPr>
            <p:cNvSpPr/>
            <p:nvPr/>
          </p:nvSpPr>
          <p:spPr>
            <a:xfrm>
              <a:off x="3678364" y="1016221"/>
              <a:ext cx="163639" cy="163639"/>
            </a:xfrm>
            <a:custGeom>
              <a:avLst/>
              <a:gdLst>
                <a:gd name="connsiteX0" fmla="*/ 0 w 163639"/>
                <a:gd name="connsiteY0" fmla="*/ 81820 h 163639"/>
                <a:gd name="connsiteX1" fmla="*/ 81820 w 163639"/>
                <a:gd name="connsiteY1" fmla="*/ 163639 h 163639"/>
                <a:gd name="connsiteX2" fmla="*/ 163640 w 163639"/>
                <a:gd name="connsiteY2" fmla="*/ 81820 h 163639"/>
                <a:gd name="connsiteX3" fmla="*/ 81820 w 163639"/>
                <a:gd name="connsiteY3" fmla="*/ 0 h 163639"/>
                <a:gd name="connsiteX4" fmla="*/ 0 w 163639"/>
                <a:gd name="connsiteY4" fmla="*/ 81820 h 1636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3639" h="163639">
                  <a:moveTo>
                    <a:pt x="0" y="81820"/>
                  </a:moveTo>
                  <a:cubicBezTo>
                    <a:pt x="0" y="126968"/>
                    <a:pt x="36671" y="163639"/>
                    <a:pt x="81820" y="163639"/>
                  </a:cubicBezTo>
                  <a:cubicBezTo>
                    <a:pt x="126968" y="163639"/>
                    <a:pt x="163640" y="126968"/>
                    <a:pt x="163640" y="81820"/>
                  </a:cubicBezTo>
                  <a:cubicBezTo>
                    <a:pt x="163640" y="36671"/>
                    <a:pt x="126968" y="0"/>
                    <a:pt x="81820" y="0"/>
                  </a:cubicBezTo>
                  <a:cubicBezTo>
                    <a:pt x="36671" y="0"/>
                    <a:pt x="0" y="36671"/>
                    <a:pt x="0" y="81820"/>
                  </a:cubicBezTo>
                  <a:close/>
                </a:path>
              </a:pathLst>
            </a:custGeom>
            <a:solidFill>
              <a:srgbClr val="1195EB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50" name="Freihandform: Form 49">
              <a:extLst>
                <a:ext uri="{FF2B5EF4-FFF2-40B4-BE49-F238E27FC236}">
                  <a16:creationId xmlns:a16="http://schemas.microsoft.com/office/drawing/2014/main" id="{5832F3F5-C872-1564-C38F-B3D1B115F05B}"/>
                </a:ext>
              </a:extLst>
            </p:cNvPr>
            <p:cNvSpPr/>
            <p:nvPr/>
          </p:nvSpPr>
          <p:spPr>
            <a:xfrm>
              <a:off x="3678364" y="1998058"/>
              <a:ext cx="163639" cy="163639"/>
            </a:xfrm>
            <a:custGeom>
              <a:avLst/>
              <a:gdLst>
                <a:gd name="connsiteX0" fmla="*/ 0 w 163639"/>
                <a:gd name="connsiteY0" fmla="*/ 81820 h 163639"/>
                <a:gd name="connsiteX1" fmla="*/ 81820 w 163639"/>
                <a:gd name="connsiteY1" fmla="*/ 163640 h 163639"/>
                <a:gd name="connsiteX2" fmla="*/ 163640 w 163639"/>
                <a:gd name="connsiteY2" fmla="*/ 81820 h 163639"/>
                <a:gd name="connsiteX3" fmla="*/ 81820 w 163639"/>
                <a:gd name="connsiteY3" fmla="*/ 0 h 163639"/>
                <a:gd name="connsiteX4" fmla="*/ 0 w 163639"/>
                <a:gd name="connsiteY4" fmla="*/ 81820 h 1636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3639" h="163639">
                  <a:moveTo>
                    <a:pt x="0" y="81820"/>
                  </a:moveTo>
                  <a:cubicBezTo>
                    <a:pt x="0" y="126968"/>
                    <a:pt x="36671" y="163640"/>
                    <a:pt x="81820" y="163640"/>
                  </a:cubicBezTo>
                  <a:cubicBezTo>
                    <a:pt x="126968" y="163640"/>
                    <a:pt x="163640" y="126968"/>
                    <a:pt x="163640" y="81820"/>
                  </a:cubicBezTo>
                  <a:cubicBezTo>
                    <a:pt x="163640" y="36671"/>
                    <a:pt x="126968" y="0"/>
                    <a:pt x="81820" y="0"/>
                  </a:cubicBezTo>
                  <a:cubicBezTo>
                    <a:pt x="36671" y="0"/>
                    <a:pt x="0" y="36671"/>
                    <a:pt x="0" y="81820"/>
                  </a:cubicBezTo>
                  <a:close/>
                </a:path>
              </a:pathLst>
            </a:custGeom>
            <a:solidFill>
              <a:srgbClr val="1195EB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51" name="Freihandform: Form 50">
              <a:extLst>
                <a:ext uri="{FF2B5EF4-FFF2-40B4-BE49-F238E27FC236}">
                  <a16:creationId xmlns:a16="http://schemas.microsoft.com/office/drawing/2014/main" id="{43149D2F-57EC-6347-1988-F6BF98813954}"/>
                </a:ext>
              </a:extLst>
            </p:cNvPr>
            <p:cNvSpPr/>
            <p:nvPr/>
          </p:nvSpPr>
          <p:spPr>
            <a:xfrm>
              <a:off x="5642229" y="1507140"/>
              <a:ext cx="163639" cy="163639"/>
            </a:xfrm>
            <a:custGeom>
              <a:avLst/>
              <a:gdLst>
                <a:gd name="connsiteX0" fmla="*/ 0 w 163639"/>
                <a:gd name="connsiteY0" fmla="*/ 81820 h 163639"/>
                <a:gd name="connsiteX1" fmla="*/ 81820 w 163639"/>
                <a:gd name="connsiteY1" fmla="*/ 163640 h 163639"/>
                <a:gd name="connsiteX2" fmla="*/ 163639 w 163639"/>
                <a:gd name="connsiteY2" fmla="*/ 81820 h 163639"/>
                <a:gd name="connsiteX3" fmla="*/ 81820 w 163639"/>
                <a:gd name="connsiteY3" fmla="*/ 0 h 163639"/>
                <a:gd name="connsiteX4" fmla="*/ 0 w 163639"/>
                <a:gd name="connsiteY4" fmla="*/ 81820 h 1636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3639" h="163639">
                  <a:moveTo>
                    <a:pt x="0" y="81820"/>
                  </a:moveTo>
                  <a:cubicBezTo>
                    <a:pt x="0" y="126968"/>
                    <a:pt x="36671" y="163640"/>
                    <a:pt x="81820" y="163640"/>
                  </a:cubicBezTo>
                  <a:cubicBezTo>
                    <a:pt x="126968" y="163640"/>
                    <a:pt x="163639" y="126968"/>
                    <a:pt x="163639" y="81820"/>
                  </a:cubicBezTo>
                  <a:cubicBezTo>
                    <a:pt x="163639" y="36671"/>
                    <a:pt x="126968" y="0"/>
                    <a:pt x="81820" y="0"/>
                  </a:cubicBezTo>
                  <a:cubicBezTo>
                    <a:pt x="36671" y="0"/>
                    <a:pt x="0" y="36671"/>
                    <a:pt x="0" y="81820"/>
                  </a:cubicBezTo>
                  <a:close/>
                </a:path>
              </a:pathLst>
            </a:custGeom>
            <a:solidFill>
              <a:srgbClr val="1195EB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52" name="Freihandform: Form 51">
              <a:extLst>
                <a:ext uri="{FF2B5EF4-FFF2-40B4-BE49-F238E27FC236}">
                  <a16:creationId xmlns:a16="http://schemas.microsoft.com/office/drawing/2014/main" id="{E7979778-9559-FD64-E31F-6393567EACA3}"/>
                </a:ext>
              </a:extLst>
            </p:cNvPr>
            <p:cNvSpPr/>
            <p:nvPr/>
          </p:nvSpPr>
          <p:spPr>
            <a:xfrm>
              <a:off x="5642229" y="2489072"/>
              <a:ext cx="163639" cy="163639"/>
            </a:xfrm>
            <a:custGeom>
              <a:avLst/>
              <a:gdLst>
                <a:gd name="connsiteX0" fmla="*/ 0 w 163639"/>
                <a:gd name="connsiteY0" fmla="*/ 81820 h 163639"/>
                <a:gd name="connsiteX1" fmla="*/ 81820 w 163639"/>
                <a:gd name="connsiteY1" fmla="*/ 163639 h 163639"/>
                <a:gd name="connsiteX2" fmla="*/ 163639 w 163639"/>
                <a:gd name="connsiteY2" fmla="*/ 81820 h 163639"/>
                <a:gd name="connsiteX3" fmla="*/ 81820 w 163639"/>
                <a:gd name="connsiteY3" fmla="*/ 0 h 163639"/>
                <a:gd name="connsiteX4" fmla="*/ 0 w 163639"/>
                <a:gd name="connsiteY4" fmla="*/ 81820 h 1636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3639" h="163639">
                  <a:moveTo>
                    <a:pt x="0" y="81820"/>
                  </a:moveTo>
                  <a:cubicBezTo>
                    <a:pt x="0" y="126968"/>
                    <a:pt x="36671" y="163639"/>
                    <a:pt x="81820" y="163639"/>
                  </a:cubicBezTo>
                  <a:cubicBezTo>
                    <a:pt x="126968" y="163639"/>
                    <a:pt x="163639" y="126968"/>
                    <a:pt x="163639" y="81820"/>
                  </a:cubicBezTo>
                  <a:cubicBezTo>
                    <a:pt x="163639" y="36671"/>
                    <a:pt x="126968" y="0"/>
                    <a:pt x="81820" y="0"/>
                  </a:cubicBezTo>
                  <a:cubicBezTo>
                    <a:pt x="36671" y="0"/>
                    <a:pt x="0" y="36671"/>
                    <a:pt x="0" y="81820"/>
                  </a:cubicBezTo>
                  <a:close/>
                </a:path>
              </a:pathLst>
            </a:custGeom>
            <a:solidFill>
              <a:srgbClr val="1195EB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53" name="Freihandform: Form 52">
              <a:extLst>
                <a:ext uri="{FF2B5EF4-FFF2-40B4-BE49-F238E27FC236}">
                  <a16:creationId xmlns:a16="http://schemas.microsoft.com/office/drawing/2014/main" id="{A16CEC3C-E07A-2686-962B-C4687EA7ED3D}"/>
                </a:ext>
              </a:extLst>
            </p:cNvPr>
            <p:cNvSpPr/>
            <p:nvPr/>
          </p:nvSpPr>
          <p:spPr>
            <a:xfrm>
              <a:off x="5642229" y="2979991"/>
              <a:ext cx="163639" cy="163639"/>
            </a:xfrm>
            <a:custGeom>
              <a:avLst/>
              <a:gdLst>
                <a:gd name="connsiteX0" fmla="*/ 0 w 163639"/>
                <a:gd name="connsiteY0" fmla="*/ 81820 h 163639"/>
                <a:gd name="connsiteX1" fmla="*/ 81820 w 163639"/>
                <a:gd name="connsiteY1" fmla="*/ 163639 h 163639"/>
                <a:gd name="connsiteX2" fmla="*/ 163639 w 163639"/>
                <a:gd name="connsiteY2" fmla="*/ 81820 h 163639"/>
                <a:gd name="connsiteX3" fmla="*/ 81820 w 163639"/>
                <a:gd name="connsiteY3" fmla="*/ 0 h 163639"/>
                <a:gd name="connsiteX4" fmla="*/ 0 w 163639"/>
                <a:gd name="connsiteY4" fmla="*/ 81820 h 1636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3639" h="163639">
                  <a:moveTo>
                    <a:pt x="0" y="81820"/>
                  </a:moveTo>
                  <a:cubicBezTo>
                    <a:pt x="0" y="126968"/>
                    <a:pt x="36671" y="163639"/>
                    <a:pt x="81820" y="163639"/>
                  </a:cubicBezTo>
                  <a:cubicBezTo>
                    <a:pt x="126968" y="163639"/>
                    <a:pt x="163639" y="126968"/>
                    <a:pt x="163639" y="81820"/>
                  </a:cubicBezTo>
                  <a:cubicBezTo>
                    <a:pt x="163639" y="36671"/>
                    <a:pt x="126968" y="0"/>
                    <a:pt x="81820" y="0"/>
                  </a:cubicBezTo>
                  <a:cubicBezTo>
                    <a:pt x="36671" y="0"/>
                    <a:pt x="0" y="36671"/>
                    <a:pt x="0" y="81820"/>
                  </a:cubicBezTo>
                  <a:close/>
                </a:path>
              </a:pathLst>
            </a:custGeom>
            <a:solidFill>
              <a:srgbClr val="1195EB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54" name="Freihandform: Form 53">
              <a:extLst>
                <a:ext uri="{FF2B5EF4-FFF2-40B4-BE49-F238E27FC236}">
                  <a16:creationId xmlns:a16="http://schemas.microsoft.com/office/drawing/2014/main" id="{C1522198-DE55-FA26-B8B9-1E51D889F3E7}"/>
                </a:ext>
              </a:extLst>
            </p:cNvPr>
            <p:cNvSpPr/>
            <p:nvPr/>
          </p:nvSpPr>
          <p:spPr>
            <a:xfrm>
              <a:off x="5151310" y="1507140"/>
              <a:ext cx="163639" cy="163639"/>
            </a:xfrm>
            <a:custGeom>
              <a:avLst/>
              <a:gdLst>
                <a:gd name="connsiteX0" fmla="*/ 0 w 163639"/>
                <a:gd name="connsiteY0" fmla="*/ 81820 h 163639"/>
                <a:gd name="connsiteX1" fmla="*/ 81820 w 163639"/>
                <a:gd name="connsiteY1" fmla="*/ 163640 h 163639"/>
                <a:gd name="connsiteX2" fmla="*/ 163639 w 163639"/>
                <a:gd name="connsiteY2" fmla="*/ 81820 h 163639"/>
                <a:gd name="connsiteX3" fmla="*/ 81820 w 163639"/>
                <a:gd name="connsiteY3" fmla="*/ 0 h 163639"/>
                <a:gd name="connsiteX4" fmla="*/ 0 w 163639"/>
                <a:gd name="connsiteY4" fmla="*/ 81820 h 1636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3639" h="163639">
                  <a:moveTo>
                    <a:pt x="0" y="81820"/>
                  </a:moveTo>
                  <a:cubicBezTo>
                    <a:pt x="0" y="126968"/>
                    <a:pt x="36671" y="163640"/>
                    <a:pt x="81820" y="163640"/>
                  </a:cubicBezTo>
                  <a:cubicBezTo>
                    <a:pt x="126968" y="163640"/>
                    <a:pt x="163639" y="126968"/>
                    <a:pt x="163639" y="81820"/>
                  </a:cubicBezTo>
                  <a:cubicBezTo>
                    <a:pt x="163639" y="36671"/>
                    <a:pt x="126968" y="0"/>
                    <a:pt x="81820" y="0"/>
                  </a:cubicBezTo>
                  <a:cubicBezTo>
                    <a:pt x="36671" y="0"/>
                    <a:pt x="0" y="36671"/>
                    <a:pt x="0" y="81820"/>
                  </a:cubicBezTo>
                  <a:close/>
                </a:path>
              </a:pathLst>
            </a:custGeom>
            <a:solidFill>
              <a:srgbClr val="1195EB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55" name="Freihandform: Form 54">
              <a:extLst>
                <a:ext uri="{FF2B5EF4-FFF2-40B4-BE49-F238E27FC236}">
                  <a16:creationId xmlns:a16="http://schemas.microsoft.com/office/drawing/2014/main" id="{9CDAC3DB-2DA9-4647-AED5-4B53ACBB20F5}"/>
                </a:ext>
              </a:extLst>
            </p:cNvPr>
            <p:cNvSpPr/>
            <p:nvPr/>
          </p:nvSpPr>
          <p:spPr>
            <a:xfrm>
              <a:off x="5151310" y="2489072"/>
              <a:ext cx="163639" cy="163639"/>
            </a:xfrm>
            <a:custGeom>
              <a:avLst/>
              <a:gdLst>
                <a:gd name="connsiteX0" fmla="*/ 0 w 163639"/>
                <a:gd name="connsiteY0" fmla="*/ 81820 h 163639"/>
                <a:gd name="connsiteX1" fmla="*/ 81820 w 163639"/>
                <a:gd name="connsiteY1" fmla="*/ 163639 h 163639"/>
                <a:gd name="connsiteX2" fmla="*/ 163639 w 163639"/>
                <a:gd name="connsiteY2" fmla="*/ 81820 h 163639"/>
                <a:gd name="connsiteX3" fmla="*/ 81820 w 163639"/>
                <a:gd name="connsiteY3" fmla="*/ 0 h 163639"/>
                <a:gd name="connsiteX4" fmla="*/ 0 w 163639"/>
                <a:gd name="connsiteY4" fmla="*/ 81820 h 1636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3639" h="163639">
                  <a:moveTo>
                    <a:pt x="0" y="81820"/>
                  </a:moveTo>
                  <a:cubicBezTo>
                    <a:pt x="0" y="126968"/>
                    <a:pt x="36671" y="163639"/>
                    <a:pt x="81820" y="163639"/>
                  </a:cubicBezTo>
                  <a:cubicBezTo>
                    <a:pt x="126968" y="163639"/>
                    <a:pt x="163639" y="126968"/>
                    <a:pt x="163639" y="81820"/>
                  </a:cubicBezTo>
                  <a:cubicBezTo>
                    <a:pt x="163639" y="36671"/>
                    <a:pt x="126968" y="0"/>
                    <a:pt x="81820" y="0"/>
                  </a:cubicBezTo>
                  <a:cubicBezTo>
                    <a:pt x="36671" y="0"/>
                    <a:pt x="0" y="36671"/>
                    <a:pt x="0" y="81820"/>
                  </a:cubicBezTo>
                  <a:close/>
                </a:path>
              </a:pathLst>
            </a:custGeom>
            <a:solidFill>
              <a:srgbClr val="1195EB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56" name="Freihandform: Form 55">
              <a:extLst>
                <a:ext uri="{FF2B5EF4-FFF2-40B4-BE49-F238E27FC236}">
                  <a16:creationId xmlns:a16="http://schemas.microsoft.com/office/drawing/2014/main" id="{A81456A5-3DF6-C94C-1726-B1C2CAD69054}"/>
                </a:ext>
              </a:extLst>
            </p:cNvPr>
            <p:cNvSpPr/>
            <p:nvPr/>
          </p:nvSpPr>
          <p:spPr>
            <a:xfrm>
              <a:off x="5151310" y="2979991"/>
              <a:ext cx="163639" cy="163639"/>
            </a:xfrm>
            <a:custGeom>
              <a:avLst/>
              <a:gdLst>
                <a:gd name="connsiteX0" fmla="*/ 0 w 163639"/>
                <a:gd name="connsiteY0" fmla="*/ 81820 h 163639"/>
                <a:gd name="connsiteX1" fmla="*/ 81820 w 163639"/>
                <a:gd name="connsiteY1" fmla="*/ 163639 h 163639"/>
                <a:gd name="connsiteX2" fmla="*/ 163639 w 163639"/>
                <a:gd name="connsiteY2" fmla="*/ 81820 h 163639"/>
                <a:gd name="connsiteX3" fmla="*/ 81820 w 163639"/>
                <a:gd name="connsiteY3" fmla="*/ 0 h 163639"/>
                <a:gd name="connsiteX4" fmla="*/ 0 w 163639"/>
                <a:gd name="connsiteY4" fmla="*/ 81820 h 1636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3639" h="163639">
                  <a:moveTo>
                    <a:pt x="0" y="81820"/>
                  </a:moveTo>
                  <a:cubicBezTo>
                    <a:pt x="0" y="126968"/>
                    <a:pt x="36671" y="163639"/>
                    <a:pt x="81820" y="163639"/>
                  </a:cubicBezTo>
                  <a:cubicBezTo>
                    <a:pt x="126968" y="163639"/>
                    <a:pt x="163639" y="126968"/>
                    <a:pt x="163639" y="81820"/>
                  </a:cubicBezTo>
                  <a:cubicBezTo>
                    <a:pt x="163639" y="36671"/>
                    <a:pt x="126968" y="0"/>
                    <a:pt x="81820" y="0"/>
                  </a:cubicBezTo>
                  <a:cubicBezTo>
                    <a:pt x="36671" y="0"/>
                    <a:pt x="0" y="36671"/>
                    <a:pt x="0" y="81820"/>
                  </a:cubicBezTo>
                  <a:close/>
                </a:path>
              </a:pathLst>
            </a:custGeom>
            <a:solidFill>
              <a:srgbClr val="1195EB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57" name="Freihandform: Form 56">
              <a:extLst>
                <a:ext uri="{FF2B5EF4-FFF2-40B4-BE49-F238E27FC236}">
                  <a16:creationId xmlns:a16="http://schemas.microsoft.com/office/drawing/2014/main" id="{9E1ECE2F-164F-36C0-EFD2-0B9D3CB8A5A2}"/>
                </a:ext>
              </a:extLst>
            </p:cNvPr>
            <p:cNvSpPr/>
            <p:nvPr/>
          </p:nvSpPr>
          <p:spPr>
            <a:xfrm>
              <a:off x="4660296" y="1507140"/>
              <a:ext cx="163639" cy="163639"/>
            </a:xfrm>
            <a:custGeom>
              <a:avLst/>
              <a:gdLst>
                <a:gd name="connsiteX0" fmla="*/ 0 w 163639"/>
                <a:gd name="connsiteY0" fmla="*/ 81820 h 163639"/>
                <a:gd name="connsiteX1" fmla="*/ 81820 w 163639"/>
                <a:gd name="connsiteY1" fmla="*/ 163640 h 163639"/>
                <a:gd name="connsiteX2" fmla="*/ 163640 w 163639"/>
                <a:gd name="connsiteY2" fmla="*/ 81820 h 163639"/>
                <a:gd name="connsiteX3" fmla="*/ 81820 w 163639"/>
                <a:gd name="connsiteY3" fmla="*/ 0 h 163639"/>
                <a:gd name="connsiteX4" fmla="*/ 0 w 163639"/>
                <a:gd name="connsiteY4" fmla="*/ 81820 h 1636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3639" h="163639">
                  <a:moveTo>
                    <a:pt x="0" y="81820"/>
                  </a:moveTo>
                  <a:cubicBezTo>
                    <a:pt x="0" y="126968"/>
                    <a:pt x="36671" y="163640"/>
                    <a:pt x="81820" y="163640"/>
                  </a:cubicBezTo>
                  <a:cubicBezTo>
                    <a:pt x="126968" y="163640"/>
                    <a:pt x="163640" y="126968"/>
                    <a:pt x="163640" y="81820"/>
                  </a:cubicBezTo>
                  <a:cubicBezTo>
                    <a:pt x="163640" y="36671"/>
                    <a:pt x="126968" y="0"/>
                    <a:pt x="81820" y="0"/>
                  </a:cubicBezTo>
                  <a:cubicBezTo>
                    <a:pt x="36671" y="0"/>
                    <a:pt x="0" y="36671"/>
                    <a:pt x="0" y="81820"/>
                  </a:cubicBezTo>
                  <a:close/>
                </a:path>
              </a:pathLst>
            </a:custGeom>
            <a:solidFill>
              <a:srgbClr val="1195EB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58" name="Freihandform: Form 57">
              <a:extLst>
                <a:ext uri="{FF2B5EF4-FFF2-40B4-BE49-F238E27FC236}">
                  <a16:creationId xmlns:a16="http://schemas.microsoft.com/office/drawing/2014/main" id="{B9670F2A-0A0E-575E-3437-79D7994EA8AB}"/>
                </a:ext>
              </a:extLst>
            </p:cNvPr>
            <p:cNvSpPr/>
            <p:nvPr/>
          </p:nvSpPr>
          <p:spPr>
            <a:xfrm>
              <a:off x="4660296" y="2489072"/>
              <a:ext cx="163639" cy="163639"/>
            </a:xfrm>
            <a:custGeom>
              <a:avLst/>
              <a:gdLst>
                <a:gd name="connsiteX0" fmla="*/ 0 w 163639"/>
                <a:gd name="connsiteY0" fmla="*/ 81820 h 163639"/>
                <a:gd name="connsiteX1" fmla="*/ 81820 w 163639"/>
                <a:gd name="connsiteY1" fmla="*/ 163639 h 163639"/>
                <a:gd name="connsiteX2" fmla="*/ 163640 w 163639"/>
                <a:gd name="connsiteY2" fmla="*/ 81820 h 163639"/>
                <a:gd name="connsiteX3" fmla="*/ 81820 w 163639"/>
                <a:gd name="connsiteY3" fmla="*/ 0 h 163639"/>
                <a:gd name="connsiteX4" fmla="*/ 0 w 163639"/>
                <a:gd name="connsiteY4" fmla="*/ 81820 h 1636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3639" h="163639">
                  <a:moveTo>
                    <a:pt x="0" y="81820"/>
                  </a:moveTo>
                  <a:cubicBezTo>
                    <a:pt x="0" y="126968"/>
                    <a:pt x="36671" y="163639"/>
                    <a:pt x="81820" y="163639"/>
                  </a:cubicBezTo>
                  <a:cubicBezTo>
                    <a:pt x="126968" y="163639"/>
                    <a:pt x="163640" y="126968"/>
                    <a:pt x="163640" y="81820"/>
                  </a:cubicBezTo>
                  <a:cubicBezTo>
                    <a:pt x="163640" y="36671"/>
                    <a:pt x="126968" y="0"/>
                    <a:pt x="81820" y="0"/>
                  </a:cubicBezTo>
                  <a:cubicBezTo>
                    <a:pt x="36671" y="0"/>
                    <a:pt x="0" y="36671"/>
                    <a:pt x="0" y="81820"/>
                  </a:cubicBezTo>
                  <a:close/>
                </a:path>
              </a:pathLst>
            </a:custGeom>
            <a:solidFill>
              <a:srgbClr val="1195EB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59" name="Freihandform: Form 58">
              <a:extLst>
                <a:ext uri="{FF2B5EF4-FFF2-40B4-BE49-F238E27FC236}">
                  <a16:creationId xmlns:a16="http://schemas.microsoft.com/office/drawing/2014/main" id="{87F4B766-542B-8024-B1FE-FDD0FF9DB552}"/>
                </a:ext>
              </a:extLst>
            </p:cNvPr>
            <p:cNvSpPr/>
            <p:nvPr/>
          </p:nvSpPr>
          <p:spPr>
            <a:xfrm>
              <a:off x="4660296" y="2979991"/>
              <a:ext cx="163639" cy="163639"/>
            </a:xfrm>
            <a:custGeom>
              <a:avLst/>
              <a:gdLst>
                <a:gd name="connsiteX0" fmla="*/ 0 w 163639"/>
                <a:gd name="connsiteY0" fmla="*/ 81820 h 163639"/>
                <a:gd name="connsiteX1" fmla="*/ 81820 w 163639"/>
                <a:gd name="connsiteY1" fmla="*/ 163639 h 163639"/>
                <a:gd name="connsiteX2" fmla="*/ 163640 w 163639"/>
                <a:gd name="connsiteY2" fmla="*/ 81820 h 163639"/>
                <a:gd name="connsiteX3" fmla="*/ 81820 w 163639"/>
                <a:gd name="connsiteY3" fmla="*/ 0 h 163639"/>
                <a:gd name="connsiteX4" fmla="*/ 0 w 163639"/>
                <a:gd name="connsiteY4" fmla="*/ 81820 h 1636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3639" h="163639">
                  <a:moveTo>
                    <a:pt x="0" y="81820"/>
                  </a:moveTo>
                  <a:cubicBezTo>
                    <a:pt x="0" y="126968"/>
                    <a:pt x="36671" y="163639"/>
                    <a:pt x="81820" y="163639"/>
                  </a:cubicBezTo>
                  <a:cubicBezTo>
                    <a:pt x="126968" y="163639"/>
                    <a:pt x="163640" y="126968"/>
                    <a:pt x="163640" y="81820"/>
                  </a:cubicBezTo>
                  <a:cubicBezTo>
                    <a:pt x="163640" y="36671"/>
                    <a:pt x="126968" y="0"/>
                    <a:pt x="81820" y="0"/>
                  </a:cubicBezTo>
                  <a:cubicBezTo>
                    <a:pt x="36671" y="0"/>
                    <a:pt x="0" y="36671"/>
                    <a:pt x="0" y="81820"/>
                  </a:cubicBezTo>
                  <a:close/>
                </a:path>
              </a:pathLst>
            </a:custGeom>
            <a:solidFill>
              <a:srgbClr val="1195EB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60" name="Freihandform: Form 59">
              <a:extLst>
                <a:ext uri="{FF2B5EF4-FFF2-40B4-BE49-F238E27FC236}">
                  <a16:creationId xmlns:a16="http://schemas.microsoft.com/office/drawing/2014/main" id="{CF3A3CEF-AC10-2E4B-E5F4-D54F45675712}"/>
                </a:ext>
              </a:extLst>
            </p:cNvPr>
            <p:cNvSpPr/>
            <p:nvPr/>
          </p:nvSpPr>
          <p:spPr>
            <a:xfrm>
              <a:off x="4169378" y="1507140"/>
              <a:ext cx="163639" cy="163639"/>
            </a:xfrm>
            <a:custGeom>
              <a:avLst/>
              <a:gdLst>
                <a:gd name="connsiteX0" fmla="*/ 0 w 163639"/>
                <a:gd name="connsiteY0" fmla="*/ 81820 h 163639"/>
                <a:gd name="connsiteX1" fmla="*/ 81820 w 163639"/>
                <a:gd name="connsiteY1" fmla="*/ 163640 h 163639"/>
                <a:gd name="connsiteX2" fmla="*/ 163640 w 163639"/>
                <a:gd name="connsiteY2" fmla="*/ 81820 h 163639"/>
                <a:gd name="connsiteX3" fmla="*/ 81820 w 163639"/>
                <a:gd name="connsiteY3" fmla="*/ 0 h 163639"/>
                <a:gd name="connsiteX4" fmla="*/ 0 w 163639"/>
                <a:gd name="connsiteY4" fmla="*/ 81820 h 1636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3639" h="163639">
                  <a:moveTo>
                    <a:pt x="0" y="81820"/>
                  </a:moveTo>
                  <a:cubicBezTo>
                    <a:pt x="0" y="126968"/>
                    <a:pt x="36671" y="163640"/>
                    <a:pt x="81820" y="163640"/>
                  </a:cubicBezTo>
                  <a:cubicBezTo>
                    <a:pt x="126968" y="163640"/>
                    <a:pt x="163640" y="126968"/>
                    <a:pt x="163640" y="81820"/>
                  </a:cubicBezTo>
                  <a:cubicBezTo>
                    <a:pt x="163640" y="36671"/>
                    <a:pt x="126968" y="0"/>
                    <a:pt x="81820" y="0"/>
                  </a:cubicBezTo>
                  <a:cubicBezTo>
                    <a:pt x="36671" y="0"/>
                    <a:pt x="0" y="36671"/>
                    <a:pt x="0" y="81820"/>
                  </a:cubicBezTo>
                  <a:close/>
                </a:path>
              </a:pathLst>
            </a:custGeom>
            <a:solidFill>
              <a:srgbClr val="1195EB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61" name="Freihandform: Form 60">
              <a:extLst>
                <a:ext uri="{FF2B5EF4-FFF2-40B4-BE49-F238E27FC236}">
                  <a16:creationId xmlns:a16="http://schemas.microsoft.com/office/drawing/2014/main" id="{94F6530B-0A79-737D-C14A-785DB8BC0699}"/>
                </a:ext>
              </a:extLst>
            </p:cNvPr>
            <p:cNvSpPr/>
            <p:nvPr/>
          </p:nvSpPr>
          <p:spPr>
            <a:xfrm>
              <a:off x="4169378" y="2489072"/>
              <a:ext cx="163639" cy="163639"/>
            </a:xfrm>
            <a:custGeom>
              <a:avLst/>
              <a:gdLst>
                <a:gd name="connsiteX0" fmla="*/ 0 w 163639"/>
                <a:gd name="connsiteY0" fmla="*/ 81820 h 163639"/>
                <a:gd name="connsiteX1" fmla="*/ 81820 w 163639"/>
                <a:gd name="connsiteY1" fmla="*/ 163639 h 163639"/>
                <a:gd name="connsiteX2" fmla="*/ 163640 w 163639"/>
                <a:gd name="connsiteY2" fmla="*/ 81820 h 163639"/>
                <a:gd name="connsiteX3" fmla="*/ 81820 w 163639"/>
                <a:gd name="connsiteY3" fmla="*/ 0 h 163639"/>
                <a:gd name="connsiteX4" fmla="*/ 0 w 163639"/>
                <a:gd name="connsiteY4" fmla="*/ 81820 h 1636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3639" h="163639">
                  <a:moveTo>
                    <a:pt x="0" y="81820"/>
                  </a:moveTo>
                  <a:cubicBezTo>
                    <a:pt x="0" y="126968"/>
                    <a:pt x="36671" y="163639"/>
                    <a:pt x="81820" y="163639"/>
                  </a:cubicBezTo>
                  <a:cubicBezTo>
                    <a:pt x="126968" y="163639"/>
                    <a:pt x="163640" y="126968"/>
                    <a:pt x="163640" y="81820"/>
                  </a:cubicBezTo>
                  <a:cubicBezTo>
                    <a:pt x="163640" y="36671"/>
                    <a:pt x="126968" y="0"/>
                    <a:pt x="81820" y="0"/>
                  </a:cubicBezTo>
                  <a:cubicBezTo>
                    <a:pt x="36671" y="0"/>
                    <a:pt x="0" y="36671"/>
                    <a:pt x="0" y="81820"/>
                  </a:cubicBezTo>
                  <a:close/>
                </a:path>
              </a:pathLst>
            </a:custGeom>
            <a:solidFill>
              <a:srgbClr val="1195EB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62" name="Freihandform: Form 61">
              <a:extLst>
                <a:ext uri="{FF2B5EF4-FFF2-40B4-BE49-F238E27FC236}">
                  <a16:creationId xmlns:a16="http://schemas.microsoft.com/office/drawing/2014/main" id="{051D6AC9-C866-DEC2-1980-B69CF3B5E032}"/>
                </a:ext>
              </a:extLst>
            </p:cNvPr>
            <p:cNvSpPr/>
            <p:nvPr/>
          </p:nvSpPr>
          <p:spPr>
            <a:xfrm>
              <a:off x="4169378" y="2979991"/>
              <a:ext cx="163639" cy="163639"/>
            </a:xfrm>
            <a:custGeom>
              <a:avLst/>
              <a:gdLst>
                <a:gd name="connsiteX0" fmla="*/ 0 w 163639"/>
                <a:gd name="connsiteY0" fmla="*/ 81820 h 163639"/>
                <a:gd name="connsiteX1" fmla="*/ 81820 w 163639"/>
                <a:gd name="connsiteY1" fmla="*/ 163639 h 163639"/>
                <a:gd name="connsiteX2" fmla="*/ 163640 w 163639"/>
                <a:gd name="connsiteY2" fmla="*/ 81820 h 163639"/>
                <a:gd name="connsiteX3" fmla="*/ 81820 w 163639"/>
                <a:gd name="connsiteY3" fmla="*/ 0 h 163639"/>
                <a:gd name="connsiteX4" fmla="*/ 0 w 163639"/>
                <a:gd name="connsiteY4" fmla="*/ 81820 h 1636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3639" h="163639">
                  <a:moveTo>
                    <a:pt x="0" y="81820"/>
                  </a:moveTo>
                  <a:cubicBezTo>
                    <a:pt x="0" y="126968"/>
                    <a:pt x="36671" y="163639"/>
                    <a:pt x="81820" y="163639"/>
                  </a:cubicBezTo>
                  <a:cubicBezTo>
                    <a:pt x="126968" y="163639"/>
                    <a:pt x="163640" y="126968"/>
                    <a:pt x="163640" y="81820"/>
                  </a:cubicBezTo>
                  <a:cubicBezTo>
                    <a:pt x="163640" y="36671"/>
                    <a:pt x="126968" y="0"/>
                    <a:pt x="81820" y="0"/>
                  </a:cubicBezTo>
                  <a:cubicBezTo>
                    <a:pt x="36671" y="0"/>
                    <a:pt x="0" y="36671"/>
                    <a:pt x="0" y="81820"/>
                  </a:cubicBezTo>
                  <a:close/>
                </a:path>
              </a:pathLst>
            </a:custGeom>
            <a:solidFill>
              <a:srgbClr val="1195EB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63" name="Freihandform: Form 62">
              <a:extLst>
                <a:ext uri="{FF2B5EF4-FFF2-40B4-BE49-F238E27FC236}">
                  <a16:creationId xmlns:a16="http://schemas.microsoft.com/office/drawing/2014/main" id="{0776DBDD-B5F1-AC38-84CF-15464DCFAFAB}"/>
                </a:ext>
              </a:extLst>
            </p:cNvPr>
            <p:cNvSpPr/>
            <p:nvPr/>
          </p:nvSpPr>
          <p:spPr>
            <a:xfrm>
              <a:off x="3678364" y="1507140"/>
              <a:ext cx="163639" cy="163639"/>
            </a:xfrm>
            <a:custGeom>
              <a:avLst/>
              <a:gdLst>
                <a:gd name="connsiteX0" fmla="*/ 0 w 163639"/>
                <a:gd name="connsiteY0" fmla="*/ 81820 h 163639"/>
                <a:gd name="connsiteX1" fmla="*/ 81820 w 163639"/>
                <a:gd name="connsiteY1" fmla="*/ 163640 h 163639"/>
                <a:gd name="connsiteX2" fmla="*/ 163640 w 163639"/>
                <a:gd name="connsiteY2" fmla="*/ 81820 h 163639"/>
                <a:gd name="connsiteX3" fmla="*/ 81820 w 163639"/>
                <a:gd name="connsiteY3" fmla="*/ 0 h 163639"/>
                <a:gd name="connsiteX4" fmla="*/ 0 w 163639"/>
                <a:gd name="connsiteY4" fmla="*/ 81820 h 1636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3639" h="163639">
                  <a:moveTo>
                    <a:pt x="0" y="81820"/>
                  </a:moveTo>
                  <a:cubicBezTo>
                    <a:pt x="0" y="126968"/>
                    <a:pt x="36671" y="163640"/>
                    <a:pt x="81820" y="163640"/>
                  </a:cubicBezTo>
                  <a:cubicBezTo>
                    <a:pt x="126968" y="163640"/>
                    <a:pt x="163640" y="126968"/>
                    <a:pt x="163640" y="81820"/>
                  </a:cubicBezTo>
                  <a:cubicBezTo>
                    <a:pt x="163640" y="36671"/>
                    <a:pt x="126968" y="0"/>
                    <a:pt x="81820" y="0"/>
                  </a:cubicBezTo>
                  <a:cubicBezTo>
                    <a:pt x="36671" y="0"/>
                    <a:pt x="0" y="36671"/>
                    <a:pt x="0" y="81820"/>
                  </a:cubicBezTo>
                  <a:close/>
                </a:path>
              </a:pathLst>
            </a:custGeom>
            <a:solidFill>
              <a:srgbClr val="1195EB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64" name="Freihandform: Form 63">
              <a:extLst>
                <a:ext uri="{FF2B5EF4-FFF2-40B4-BE49-F238E27FC236}">
                  <a16:creationId xmlns:a16="http://schemas.microsoft.com/office/drawing/2014/main" id="{64893AF9-9182-89BA-C05B-3A3E8A80444E}"/>
                </a:ext>
              </a:extLst>
            </p:cNvPr>
            <p:cNvSpPr/>
            <p:nvPr/>
          </p:nvSpPr>
          <p:spPr>
            <a:xfrm>
              <a:off x="3678364" y="2489072"/>
              <a:ext cx="163639" cy="163639"/>
            </a:xfrm>
            <a:custGeom>
              <a:avLst/>
              <a:gdLst>
                <a:gd name="connsiteX0" fmla="*/ 0 w 163639"/>
                <a:gd name="connsiteY0" fmla="*/ 81820 h 163639"/>
                <a:gd name="connsiteX1" fmla="*/ 81820 w 163639"/>
                <a:gd name="connsiteY1" fmla="*/ 163639 h 163639"/>
                <a:gd name="connsiteX2" fmla="*/ 163640 w 163639"/>
                <a:gd name="connsiteY2" fmla="*/ 81820 h 163639"/>
                <a:gd name="connsiteX3" fmla="*/ 81820 w 163639"/>
                <a:gd name="connsiteY3" fmla="*/ 0 h 163639"/>
                <a:gd name="connsiteX4" fmla="*/ 0 w 163639"/>
                <a:gd name="connsiteY4" fmla="*/ 81820 h 1636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3639" h="163639">
                  <a:moveTo>
                    <a:pt x="0" y="81820"/>
                  </a:moveTo>
                  <a:cubicBezTo>
                    <a:pt x="0" y="126968"/>
                    <a:pt x="36671" y="163639"/>
                    <a:pt x="81820" y="163639"/>
                  </a:cubicBezTo>
                  <a:cubicBezTo>
                    <a:pt x="126968" y="163639"/>
                    <a:pt x="163640" y="126968"/>
                    <a:pt x="163640" y="81820"/>
                  </a:cubicBezTo>
                  <a:cubicBezTo>
                    <a:pt x="163640" y="36671"/>
                    <a:pt x="126968" y="0"/>
                    <a:pt x="81820" y="0"/>
                  </a:cubicBezTo>
                  <a:cubicBezTo>
                    <a:pt x="36671" y="0"/>
                    <a:pt x="0" y="36671"/>
                    <a:pt x="0" y="81820"/>
                  </a:cubicBezTo>
                  <a:close/>
                </a:path>
              </a:pathLst>
            </a:custGeom>
            <a:solidFill>
              <a:srgbClr val="1195EB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65" name="Freihandform: Form 64">
              <a:extLst>
                <a:ext uri="{FF2B5EF4-FFF2-40B4-BE49-F238E27FC236}">
                  <a16:creationId xmlns:a16="http://schemas.microsoft.com/office/drawing/2014/main" id="{63A0566D-21E0-0991-273A-3AF890133F43}"/>
                </a:ext>
              </a:extLst>
            </p:cNvPr>
            <p:cNvSpPr/>
            <p:nvPr/>
          </p:nvSpPr>
          <p:spPr>
            <a:xfrm>
              <a:off x="3678364" y="2979991"/>
              <a:ext cx="163639" cy="163639"/>
            </a:xfrm>
            <a:custGeom>
              <a:avLst/>
              <a:gdLst>
                <a:gd name="connsiteX0" fmla="*/ 0 w 163639"/>
                <a:gd name="connsiteY0" fmla="*/ 81820 h 163639"/>
                <a:gd name="connsiteX1" fmla="*/ 81820 w 163639"/>
                <a:gd name="connsiteY1" fmla="*/ 163639 h 163639"/>
                <a:gd name="connsiteX2" fmla="*/ 163640 w 163639"/>
                <a:gd name="connsiteY2" fmla="*/ 81820 h 163639"/>
                <a:gd name="connsiteX3" fmla="*/ 81820 w 163639"/>
                <a:gd name="connsiteY3" fmla="*/ 0 h 163639"/>
                <a:gd name="connsiteX4" fmla="*/ 0 w 163639"/>
                <a:gd name="connsiteY4" fmla="*/ 81820 h 1636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3639" h="163639">
                  <a:moveTo>
                    <a:pt x="0" y="81820"/>
                  </a:moveTo>
                  <a:cubicBezTo>
                    <a:pt x="0" y="126968"/>
                    <a:pt x="36671" y="163639"/>
                    <a:pt x="81820" y="163639"/>
                  </a:cubicBezTo>
                  <a:cubicBezTo>
                    <a:pt x="126968" y="163639"/>
                    <a:pt x="163640" y="126968"/>
                    <a:pt x="163640" y="81820"/>
                  </a:cubicBezTo>
                  <a:cubicBezTo>
                    <a:pt x="163640" y="36671"/>
                    <a:pt x="126968" y="0"/>
                    <a:pt x="81820" y="0"/>
                  </a:cubicBezTo>
                  <a:cubicBezTo>
                    <a:pt x="36671" y="0"/>
                    <a:pt x="0" y="36671"/>
                    <a:pt x="0" y="81820"/>
                  </a:cubicBezTo>
                  <a:close/>
                </a:path>
              </a:pathLst>
            </a:custGeom>
            <a:solidFill>
              <a:srgbClr val="1195EB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66" name="Freihandform: Form 65">
              <a:extLst>
                <a:ext uri="{FF2B5EF4-FFF2-40B4-BE49-F238E27FC236}">
                  <a16:creationId xmlns:a16="http://schemas.microsoft.com/office/drawing/2014/main" id="{F74430E4-B341-CF6F-4036-220F97A28189}"/>
                </a:ext>
              </a:extLst>
            </p:cNvPr>
            <p:cNvSpPr/>
            <p:nvPr/>
          </p:nvSpPr>
          <p:spPr>
            <a:xfrm>
              <a:off x="6221539" y="3552729"/>
              <a:ext cx="2454783" cy="2454783"/>
            </a:xfrm>
            <a:custGeom>
              <a:avLst/>
              <a:gdLst>
                <a:gd name="connsiteX0" fmla="*/ 2454783 w 2454783"/>
                <a:gd name="connsiteY0" fmla="*/ 1227392 h 2454783"/>
                <a:gd name="connsiteX1" fmla="*/ 1227392 w 2454783"/>
                <a:gd name="connsiteY1" fmla="*/ 2454783 h 2454783"/>
                <a:gd name="connsiteX2" fmla="*/ 1 w 2454783"/>
                <a:gd name="connsiteY2" fmla="*/ 1227392 h 2454783"/>
                <a:gd name="connsiteX3" fmla="*/ 1227392 w 2454783"/>
                <a:gd name="connsiteY3" fmla="*/ 0 h 2454783"/>
                <a:gd name="connsiteX4" fmla="*/ 2454783 w 2454783"/>
                <a:gd name="connsiteY4" fmla="*/ 1227392 h 24547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454783" h="2454783">
                  <a:moveTo>
                    <a:pt x="2454783" y="1227392"/>
                  </a:moveTo>
                  <a:cubicBezTo>
                    <a:pt x="2454783" y="1905261"/>
                    <a:pt x="1905261" y="2454783"/>
                    <a:pt x="1227392" y="2454783"/>
                  </a:cubicBezTo>
                  <a:cubicBezTo>
                    <a:pt x="549522" y="2454783"/>
                    <a:pt x="1" y="1905261"/>
                    <a:pt x="1" y="1227392"/>
                  </a:cubicBezTo>
                  <a:cubicBezTo>
                    <a:pt x="1" y="549522"/>
                    <a:pt x="549523" y="0"/>
                    <a:pt x="1227392" y="0"/>
                  </a:cubicBezTo>
                  <a:cubicBezTo>
                    <a:pt x="1905262" y="0"/>
                    <a:pt x="2454783" y="549523"/>
                    <a:pt x="2454783" y="1227392"/>
                  </a:cubicBezTo>
                  <a:close/>
                </a:path>
              </a:pathLst>
            </a:custGeom>
            <a:solidFill>
              <a:schemeClr val="bg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</p:grpSp>
      <p:pic>
        <p:nvPicPr>
          <p:cNvPr id="68" name="Grafik 67">
            <a:extLst>
              <a:ext uri="{FF2B5EF4-FFF2-40B4-BE49-F238E27FC236}">
                <a16:creationId xmlns:a16="http://schemas.microsoft.com/office/drawing/2014/main" id="{9D0D49F2-8433-CA32-9782-6D74D504986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188279" y="415528"/>
            <a:ext cx="2595730" cy="56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41013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619BD71-7858-4182-B665-B1B000CA78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3FE08A8-E3E5-431E-A8A9-1E3F9BA6808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07987" y="1844674"/>
            <a:ext cx="10117138" cy="4429126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D8394C23-917E-4B8C-BFF7-21B54DA451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Netze BW Guideline für PowerPoint | April 2023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4C3170B6-152E-4A77-9854-50B7ECD5A9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FC357-94BC-44C8-B600-C5D15BBAA3C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767318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619BD71-7858-4182-B665-B1B000CA78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3FE08A8-E3E5-431E-A8A9-1E3F9BA6808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07988" y="1844674"/>
            <a:ext cx="5399980" cy="4429126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288A12D-FB13-4872-B1A8-27479FFAA3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84032" y="1844674"/>
            <a:ext cx="5399980" cy="4429126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D8394C23-917E-4B8C-BFF7-21B54DA451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Netze BW Guideline für PowerPoint | April 2023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4C3170B6-152E-4A77-9854-50B7ECD5A9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FC357-94BC-44C8-B600-C5D15BBAA3C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1934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nhalt und Bild rech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11">
            <a:extLst>
              <a:ext uri="{FF2B5EF4-FFF2-40B4-BE49-F238E27FC236}">
                <a16:creationId xmlns:a16="http://schemas.microsoft.com/office/drawing/2014/main" id="{64CCBE89-0F8A-4602-93B8-B2ECC82F0C6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383338" y="1881188"/>
            <a:ext cx="5400675" cy="4392612"/>
          </a:xfrm>
          <a:pattFill prst="wdUpDiag">
            <a:fgClr>
              <a:schemeClr val="accent1"/>
            </a:fgClr>
            <a:bgClr>
              <a:schemeClr val="bg1"/>
            </a:bgClr>
          </a:pattFill>
        </p:spPr>
        <p:txBody>
          <a:bodyPr bIns="684000" anchor="ctr" anchorCtr="0"/>
          <a:lstStyle>
            <a:lvl1pPr algn="ctr">
              <a:defRPr/>
            </a:lvl1pPr>
          </a:lstStyle>
          <a:p>
            <a:r>
              <a:rPr lang="de-DE"/>
              <a:t>Bild durch Klicken auf Symbol hinzufügen</a:t>
            </a: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00EE9452-62DD-4662-8A73-CC8B0A47F2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988" y="332712"/>
            <a:ext cx="8784356" cy="504000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2B839A86-264D-430B-B88F-6278CA4832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07989" y="1844675"/>
            <a:ext cx="5399980" cy="4429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1060F2FB-0839-494C-B1B1-8A7A479F73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Netze BW Guideline für PowerPoint | April 2023</a:t>
            </a:r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346D8022-A349-48B0-A00B-464F8483F8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FC357-94BC-44C8-B600-C5D15BBAA3C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6093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nhalt und Bild link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11">
            <a:extLst>
              <a:ext uri="{FF2B5EF4-FFF2-40B4-BE49-F238E27FC236}">
                <a16:creationId xmlns:a16="http://schemas.microsoft.com/office/drawing/2014/main" id="{64CCBE89-0F8A-4602-93B8-B2ECC82F0C6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07988" y="1881188"/>
            <a:ext cx="5400675" cy="4392612"/>
          </a:xfrm>
          <a:pattFill prst="wdUpDiag">
            <a:fgClr>
              <a:schemeClr val="accent1"/>
            </a:fgClr>
            <a:bgClr>
              <a:schemeClr val="bg1"/>
            </a:bgClr>
          </a:pattFill>
        </p:spPr>
        <p:txBody>
          <a:bodyPr bIns="684000" anchor="ctr" anchorCtr="0"/>
          <a:lstStyle>
            <a:lvl1pPr algn="ctr">
              <a:defRPr/>
            </a:lvl1pPr>
          </a:lstStyle>
          <a:p>
            <a:r>
              <a:rPr lang="de-DE"/>
              <a:t>Bild durch Klicken auf Symbol hinzufügen</a:t>
            </a: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00EE9452-62DD-4662-8A73-CC8B0A47F2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988" y="332712"/>
            <a:ext cx="8784356" cy="504000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2B839A86-264D-430B-B88F-6278CA4832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83337" y="1844675"/>
            <a:ext cx="5400675" cy="4429126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1060F2FB-0839-494C-B1B1-8A7A479F73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Netze BW Guideline für PowerPoint | April 2023</a:t>
            </a:r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346D8022-A349-48B0-A00B-464F8483F8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FC357-94BC-44C8-B600-C5D15BBAA3C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143992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ier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AF8E346-97E6-4DB8-A0EA-E43564EEB8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D0D042B2-C7E9-4B5C-AD50-55F966D22F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Netze BW Guideline für PowerPoint | April 2023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E4A83611-03FD-49FB-9AD7-FABD7BF859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FC357-94BC-44C8-B600-C5D15BBAA3CF}" type="slidenum">
              <a:rPr lang="de-DE" smtClean="0"/>
              <a:t>‹Nr.›</a:t>
            </a:fld>
            <a:endParaRPr lang="de-DE"/>
          </a:p>
        </p:txBody>
      </p:sp>
      <p:sp>
        <p:nvSpPr>
          <p:cNvPr id="14" name="Bildplatzhalter 11">
            <a:extLst>
              <a:ext uri="{FF2B5EF4-FFF2-40B4-BE49-F238E27FC236}">
                <a16:creationId xmlns:a16="http://schemas.microsoft.com/office/drawing/2014/main" id="{5444CA1A-BB0E-4101-88A7-BF2A2A16FFB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07989" y="1881188"/>
            <a:ext cx="2555664" cy="1727832"/>
          </a:xfrm>
          <a:pattFill prst="wdUpDiag">
            <a:fgClr>
              <a:schemeClr val="accent1"/>
            </a:fgClr>
            <a:bgClr>
              <a:schemeClr val="bg1"/>
            </a:bgClr>
          </a:pattFill>
        </p:spPr>
        <p:txBody>
          <a:bodyPr bIns="684000" anchor="ctr" anchorCtr="0"/>
          <a:lstStyle>
            <a:lvl1pPr algn="ctr">
              <a:defRPr/>
            </a:lvl1pPr>
          </a:lstStyle>
          <a:p>
            <a:r>
              <a:rPr lang="de-DE"/>
              <a:t>Bild durch Klicken auf Symbol hinzufügen</a:t>
            </a:r>
          </a:p>
        </p:txBody>
      </p:sp>
      <p:sp>
        <p:nvSpPr>
          <p:cNvPr id="15" name="Bildplatzhalter 11">
            <a:extLst>
              <a:ext uri="{FF2B5EF4-FFF2-40B4-BE49-F238E27FC236}">
                <a16:creationId xmlns:a16="http://schemas.microsoft.com/office/drawing/2014/main" id="{BBC456EB-11B0-4F2E-964E-BB31D1253B9E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359696" y="1881188"/>
            <a:ext cx="2555664" cy="1727832"/>
          </a:xfrm>
          <a:pattFill prst="wdUpDiag">
            <a:fgClr>
              <a:schemeClr val="accent1"/>
            </a:fgClr>
            <a:bgClr>
              <a:schemeClr val="bg1"/>
            </a:bgClr>
          </a:pattFill>
        </p:spPr>
        <p:txBody>
          <a:bodyPr bIns="684000" anchor="ctr" anchorCtr="0"/>
          <a:lstStyle>
            <a:lvl1pPr algn="ctr">
              <a:defRPr/>
            </a:lvl1pPr>
          </a:lstStyle>
          <a:p>
            <a:r>
              <a:rPr lang="de-DE"/>
              <a:t>Bild durch Klicken auf Symbol hinzufügen</a:t>
            </a:r>
          </a:p>
        </p:txBody>
      </p:sp>
      <p:sp>
        <p:nvSpPr>
          <p:cNvPr id="16" name="Bildplatzhalter 11">
            <a:extLst>
              <a:ext uri="{FF2B5EF4-FFF2-40B4-BE49-F238E27FC236}">
                <a16:creationId xmlns:a16="http://schemas.microsoft.com/office/drawing/2014/main" id="{61166AEC-D55F-4A66-9BD7-4A5E1188AA6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311403" y="1881188"/>
            <a:ext cx="2555664" cy="1727832"/>
          </a:xfrm>
          <a:pattFill prst="wdUpDiag">
            <a:fgClr>
              <a:schemeClr val="accent1"/>
            </a:fgClr>
            <a:bgClr>
              <a:schemeClr val="bg1"/>
            </a:bgClr>
          </a:pattFill>
        </p:spPr>
        <p:txBody>
          <a:bodyPr bIns="684000" anchor="ctr" anchorCtr="0"/>
          <a:lstStyle>
            <a:lvl1pPr algn="ctr">
              <a:defRPr/>
            </a:lvl1pPr>
          </a:lstStyle>
          <a:p>
            <a:r>
              <a:rPr lang="de-DE"/>
              <a:t>Bild durch Klicken auf Symbol hinzufügen</a:t>
            </a:r>
          </a:p>
        </p:txBody>
      </p:sp>
      <p:sp>
        <p:nvSpPr>
          <p:cNvPr id="17" name="Bildplatzhalter 11">
            <a:extLst>
              <a:ext uri="{FF2B5EF4-FFF2-40B4-BE49-F238E27FC236}">
                <a16:creationId xmlns:a16="http://schemas.microsoft.com/office/drawing/2014/main" id="{0BF7F625-91A6-48EE-83B1-06E56D5C7285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9228348" y="1881188"/>
            <a:ext cx="2555664" cy="1727832"/>
          </a:xfrm>
          <a:pattFill prst="wdUpDiag">
            <a:fgClr>
              <a:schemeClr val="accent1"/>
            </a:fgClr>
            <a:bgClr>
              <a:schemeClr val="bg1"/>
            </a:bgClr>
          </a:pattFill>
        </p:spPr>
        <p:txBody>
          <a:bodyPr bIns="684000" anchor="ctr" anchorCtr="0"/>
          <a:lstStyle>
            <a:lvl1pPr algn="ctr">
              <a:defRPr/>
            </a:lvl1pPr>
          </a:lstStyle>
          <a:p>
            <a:r>
              <a:rPr lang="de-DE"/>
              <a:t>Bild durch Klicken auf Symbol hinzufügen</a:t>
            </a:r>
          </a:p>
        </p:txBody>
      </p:sp>
      <p:sp>
        <p:nvSpPr>
          <p:cNvPr id="20" name="Textplatzhalter 19">
            <a:extLst>
              <a:ext uri="{FF2B5EF4-FFF2-40B4-BE49-F238E27FC236}">
                <a16:creationId xmlns:a16="http://schemas.microsoft.com/office/drawing/2014/main" id="{6062C617-361B-47CC-AB35-F3DCF8C1079B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407988" y="3969060"/>
            <a:ext cx="2556001" cy="230474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21" name="Textplatzhalter 19">
            <a:extLst>
              <a:ext uri="{FF2B5EF4-FFF2-40B4-BE49-F238E27FC236}">
                <a16:creationId xmlns:a16="http://schemas.microsoft.com/office/drawing/2014/main" id="{047333BB-E722-46F2-833D-96CB1B13F749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3348108" y="3969060"/>
            <a:ext cx="2556001" cy="230474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22" name="Textplatzhalter 19">
            <a:extLst>
              <a:ext uri="{FF2B5EF4-FFF2-40B4-BE49-F238E27FC236}">
                <a16:creationId xmlns:a16="http://schemas.microsoft.com/office/drawing/2014/main" id="{FFDA62BA-92A9-4C94-A93F-6C0E3035BA13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6288228" y="3969060"/>
            <a:ext cx="2556001" cy="230474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23" name="Textplatzhalter 19">
            <a:extLst>
              <a:ext uri="{FF2B5EF4-FFF2-40B4-BE49-F238E27FC236}">
                <a16:creationId xmlns:a16="http://schemas.microsoft.com/office/drawing/2014/main" id="{E40C4AD6-5A0C-42EC-91D8-14F0F244EE42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9228348" y="3969060"/>
            <a:ext cx="2556001" cy="230474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32846766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w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AF8E346-97E6-4DB8-A0EA-E43564EEB8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988" y="332712"/>
            <a:ext cx="8784356" cy="504000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D0D042B2-C7E9-4B5C-AD50-55F966D22F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Netze BW Guideline für PowerPoint | April 2023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E4A83611-03FD-49FB-9AD7-FABD7BF859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FC357-94BC-44C8-B600-C5D15BBAA3CF}" type="slidenum">
              <a:rPr lang="de-DE" smtClean="0"/>
              <a:t>‹Nr.›</a:t>
            </a:fld>
            <a:endParaRPr lang="de-DE"/>
          </a:p>
        </p:txBody>
      </p:sp>
      <p:sp>
        <p:nvSpPr>
          <p:cNvPr id="14" name="Bildplatzhalter 11">
            <a:extLst>
              <a:ext uri="{FF2B5EF4-FFF2-40B4-BE49-F238E27FC236}">
                <a16:creationId xmlns:a16="http://schemas.microsoft.com/office/drawing/2014/main" id="{5444CA1A-BB0E-4101-88A7-BF2A2A16FFB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07988" y="1881188"/>
            <a:ext cx="5400674" cy="3131988"/>
          </a:xfrm>
          <a:pattFill prst="wdUpDiag">
            <a:fgClr>
              <a:schemeClr val="accent1"/>
            </a:fgClr>
            <a:bgClr>
              <a:schemeClr val="bg1"/>
            </a:bgClr>
          </a:pattFill>
        </p:spPr>
        <p:txBody>
          <a:bodyPr bIns="684000" anchor="ctr" anchorCtr="0"/>
          <a:lstStyle>
            <a:lvl1pPr algn="ctr">
              <a:defRPr/>
            </a:lvl1pPr>
          </a:lstStyle>
          <a:p>
            <a:r>
              <a:rPr lang="de-DE"/>
              <a:t>Bild durch Klicken auf Symbol hinzufügen</a:t>
            </a:r>
          </a:p>
        </p:txBody>
      </p:sp>
      <p:sp>
        <p:nvSpPr>
          <p:cNvPr id="15" name="Bildplatzhalter 11">
            <a:extLst>
              <a:ext uri="{FF2B5EF4-FFF2-40B4-BE49-F238E27FC236}">
                <a16:creationId xmlns:a16="http://schemas.microsoft.com/office/drawing/2014/main" id="{BBC456EB-11B0-4F2E-964E-BB31D1253B9E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383338" y="1881188"/>
            <a:ext cx="5400674" cy="3131988"/>
          </a:xfrm>
          <a:pattFill prst="wdUpDiag">
            <a:fgClr>
              <a:schemeClr val="accent1"/>
            </a:fgClr>
            <a:bgClr>
              <a:schemeClr val="bg1"/>
            </a:bgClr>
          </a:pattFill>
        </p:spPr>
        <p:txBody>
          <a:bodyPr bIns="684000" anchor="ctr" anchorCtr="0"/>
          <a:lstStyle>
            <a:lvl1pPr algn="ctr">
              <a:defRPr/>
            </a:lvl1pPr>
          </a:lstStyle>
          <a:p>
            <a:r>
              <a:rPr lang="de-DE"/>
              <a:t>Bild durch Klicken auf Symbol hinzufügen</a:t>
            </a:r>
          </a:p>
        </p:txBody>
      </p:sp>
      <p:sp>
        <p:nvSpPr>
          <p:cNvPr id="25" name="Textplatzhalter 19">
            <a:extLst>
              <a:ext uri="{FF2B5EF4-FFF2-40B4-BE49-F238E27FC236}">
                <a16:creationId xmlns:a16="http://schemas.microsoft.com/office/drawing/2014/main" id="{116B46EE-E36F-445B-AA1E-0070C1F30F89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407988" y="5229200"/>
            <a:ext cx="5400675" cy="10446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</p:txBody>
      </p:sp>
      <p:sp>
        <p:nvSpPr>
          <p:cNvPr id="26" name="Textplatzhalter 19">
            <a:extLst>
              <a:ext uri="{FF2B5EF4-FFF2-40B4-BE49-F238E27FC236}">
                <a16:creationId xmlns:a16="http://schemas.microsoft.com/office/drawing/2014/main" id="{723BBC4C-C0D4-48BB-8424-0EDA67550BC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6383338" y="5229200"/>
            <a:ext cx="5400675" cy="10446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</p:txBody>
      </p:sp>
    </p:spTree>
    <p:extLst>
      <p:ext uri="{BB962C8B-B14F-4D97-AF65-F5344CB8AC3E}">
        <p14:creationId xmlns:p14="http://schemas.microsoft.com/office/powerpoint/2010/main" val="2828510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wei Bilder versetz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AF8E346-97E6-4DB8-A0EA-E43564EEB8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988" y="332712"/>
            <a:ext cx="8784356" cy="504000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D0D042B2-C7E9-4B5C-AD50-55F966D22F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Netze BW Guideline für PowerPoint | April 2023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E4A83611-03FD-49FB-9AD7-FABD7BF859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FC357-94BC-44C8-B600-C5D15BBAA3CF}" type="slidenum">
              <a:rPr lang="de-DE" smtClean="0"/>
              <a:t>‹Nr.›</a:t>
            </a:fld>
            <a:endParaRPr lang="de-DE"/>
          </a:p>
        </p:txBody>
      </p:sp>
      <p:sp>
        <p:nvSpPr>
          <p:cNvPr id="14" name="Bildplatzhalter 11">
            <a:extLst>
              <a:ext uri="{FF2B5EF4-FFF2-40B4-BE49-F238E27FC236}">
                <a16:creationId xmlns:a16="http://schemas.microsoft.com/office/drawing/2014/main" id="{5444CA1A-BB0E-4101-88A7-BF2A2A16FFB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07988" y="1881188"/>
            <a:ext cx="5400674" cy="3131988"/>
          </a:xfrm>
          <a:pattFill prst="wdUpDiag">
            <a:fgClr>
              <a:schemeClr val="accent1"/>
            </a:fgClr>
            <a:bgClr>
              <a:schemeClr val="bg1"/>
            </a:bgClr>
          </a:pattFill>
        </p:spPr>
        <p:txBody>
          <a:bodyPr bIns="684000" anchor="ctr" anchorCtr="0"/>
          <a:lstStyle>
            <a:lvl1pPr algn="ctr">
              <a:defRPr/>
            </a:lvl1pPr>
          </a:lstStyle>
          <a:p>
            <a:r>
              <a:rPr lang="de-DE"/>
              <a:t>Bild durch Klicken auf Symbol hinzufügen</a:t>
            </a:r>
          </a:p>
        </p:txBody>
      </p:sp>
      <p:sp>
        <p:nvSpPr>
          <p:cNvPr id="15" name="Bildplatzhalter 11">
            <a:extLst>
              <a:ext uri="{FF2B5EF4-FFF2-40B4-BE49-F238E27FC236}">
                <a16:creationId xmlns:a16="http://schemas.microsoft.com/office/drawing/2014/main" id="{BBC456EB-11B0-4F2E-964E-BB31D1253B9E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383338" y="3141812"/>
            <a:ext cx="5400674" cy="3131988"/>
          </a:xfrm>
          <a:pattFill prst="wdUpDiag">
            <a:fgClr>
              <a:schemeClr val="accent1"/>
            </a:fgClr>
            <a:bgClr>
              <a:schemeClr val="bg1"/>
            </a:bgClr>
          </a:pattFill>
        </p:spPr>
        <p:txBody>
          <a:bodyPr bIns="684000" anchor="ctr" anchorCtr="0"/>
          <a:lstStyle>
            <a:lvl1pPr algn="ctr">
              <a:defRPr/>
            </a:lvl1pPr>
          </a:lstStyle>
          <a:p>
            <a:r>
              <a:rPr lang="de-DE"/>
              <a:t>Bild durch Klicken auf Symbol hinzufügen</a:t>
            </a:r>
          </a:p>
        </p:txBody>
      </p:sp>
      <p:sp>
        <p:nvSpPr>
          <p:cNvPr id="25" name="Textplatzhalter 19">
            <a:extLst>
              <a:ext uri="{FF2B5EF4-FFF2-40B4-BE49-F238E27FC236}">
                <a16:creationId xmlns:a16="http://schemas.microsoft.com/office/drawing/2014/main" id="{116B46EE-E36F-445B-AA1E-0070C1F30F89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407988" y="5229200"/>
            <a:ext cx="5400675" cy="10446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</p:txBody>
      </p:sp>
      <p:sp>
        <p:nvSpPr>
          <p:cNvPr id="26" name="Textplatzhalter 19">
            <a:extLst>
              <a:ext uri="{FF2B5EF4-FFF2-40B4-BE49-F238E27FC236}">
                <a16:creationId xmlns:a16="http://schemas.microsoft.com/office/drawing/2014/main" id="{723BBC4C-C0D4-48BB-8424-0EDA67550BC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6383338" y="1844675"/>
            <a:ext cx="5400675" cy="1081113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</p:txBody>
      </p:sp>
    </p:spTree>
    <p:extLst>
      <p:ext uri="{BB962C8B-B14F-4D97-AF65-F5344CB8AC3E}">
        <p14:creationId xmlns:p14="http://schemas.microsoft.com/office/powerpoint/2010/main" val="2925333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elfolie ohne Bild warmgrau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CC3E297-351D-4502-B3F3-DF30BD7D332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07988" y="1664804"/>
            <a:ext cx="6408000" cy="1784282"/>
          </a:xfrm>
        </p:spPr>
        <p:txBody>
          <a:bodyPr tIns="0" anchor="t" anchorCtr="0"/>
          <a:lstStyle>
            <a:lvl1pPr algn="l">
              <a:lnSpc>
                <a:spcPct val="90000"/>
              </a:lnSpc>
              <a:defRPr sz="6400">
                <a:solidFill>
                  <a:schemeClr val="tx1"/>
                </a:solidFill>
              </a:defRPr>
            </a:lvl1pPr>
          </a:lstStyle>
          <a:p>
            <a:r>
              <a:rPr lang="de-DE"/>
              <a:t>Mastertitel-format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19EC0E72-5234-460C-8ED2-16920D4C6F5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07989" y="5769292"/>
            <a:ext cx="5400674" cy="288000"/>
          </a:xfrm>
        </p:spPr>
        <p:txBody>
          <a:bodyPr anchor="b" anchorCtr="0"/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Referent | Datum, Ort</a:t>
            </a:r>
          </a:p>
        </p:txBody>
      </p:sp>
      <p:grpSp>
        <p:nvGrpSpPr>
          <p:cNvPr id="8" name="Gruppieren 7">
            <a:extLst>
              <a:ext uri="{FF2B5EF4-FFF2-40B4-BE49-F238E27FC236}">
                <a16:creationId xmlns:a16="http://schemas.microsoft.com/office/drawing/2014/main" id="{73A0A4D8-656B-0BB7-3EC2-373E04EC6E50}"/>
              </a:ext>
            </a:extLst>
          </p:cNvPr>
          <p:cNvGrpSpPr/>
          <p:nvPr userDrawn="1"/>
        </p:nvGrpSpPr>
        <p:grpSpPr>
          <a:xfrm>
            <a:off x="7534876" y="1772816"/>
            <a:ext cx="4249755" cy="4243727"/>
            <a:chOff x="3514725" y="852488"/>
            <a:chExt cx="5162347" cy="5155024"/>
          </a:xfrm>
        </p:grpSpPr>
        <p:sp>
          <p:nvSpPr>
            <p:cNvPr id="9" name="Freihandform: Form 8">
              <a:extLst>
                <a:ext uri="{FF2B5EF4-FFF2-40B4-BE49-F238E27FC236}">
                  <a16:creationId xmlns:a16="http://schemas.microsoft.com/office/drawing/2014/main" id="{150C4D71-E197-DB03-30B5-C53827FBDAFC}"/>
                </a:ext>
              </a:extLst>
            </p:cNvPr>
            <p:cNvSpPr/>
            <p:nvPr/>
          </p:nvSpPr>
          <p:spPr>
            <a:xfrm>
              <a:off x="3514725" y="3551490"/>
              <a:ext cx="2454783" cy="2454783"/>
            </a:xfrm>
            <a:custGeom>
              <a:avLst/>
              <a:gdLst>
                <a:gd name="connsiteX0" fmla="*/ 2454783 w 2454783"/>
                <a:gd name="connsiteY0" fmla="*/ 2454783 h 2454783"/>
                <a:gd name="connsiteX1" fmla="*/ 0 w 2454783"/>
                <a:gd name="connsiteY1" fmla="*/ 0 h 2454783"/>
                <a:gd name="connsiteX2" fmla="*/ 0 w 2454783"/>
                <a:gd name="connsiteY2" fmla="*/ 2454783 h 2454783"/>
                <a:gd name="connsiteX3" fmla="*/ 2454783 w 2454783"/>
                <a:gd name="connsiteY3" fmla="*/ 2454783 h 24547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54783" h="2454783">
                  <a:moveTo>
                    <a:pt x="2454783" y="2454783"/>
                  </a:moveTo>
                  <a:cubicBezTo>
                    <a:pt x="2454783" y="1098995"/>
                    <a:pt x="1355693" y="0"/>
                    <a:pt x="0" y="0"/>
                  </a:cubicBezTo>
                  <a:lnTo>
                    <a:pt x="0" y="2454783"/>
                  </a:lnTo>
                  <a:lnTo>
                    <a:pt x="2454783" y="2454783"/>
                  </a:lnTo>
                  <a:close/>
                </a:path>
              </a:pathLst>
            </a:custGeom>
            <a:solidFill>
              <a:schemeClr val="tx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0" name="Freihandform: Form 9">
              <a:extLst>
                <a:ext uri="{FF2B5EF4-FFF2-40B4-BE49-F238E27FC236}">
                  <a16:creationId xmlns:a16="http://schemas.microsoft.com/office/drawing/2014/main" id="{36B0F6B1-7161-CA5A-F735-4B67106E5D60}"/>
                </a:ext>
              </a:extLst>
            </p:cNvPr>
            <p:cNvSpPr/>
            <p:nvPr/>
          </p:nvSpPr>
          <p:spPr>
            <a:xfrm rot="16200000">
              <a:off x="6222290" y="852487"/>
              <a:ext cx="2454782" cy="2454783"/>
            </a:xfrm>
            <a:custGeom>
              <a:avLst/>
              <a:gdLst>
                <a:gd name="connsiteX0" fmla="*/ 0 w 2454782"/>
                <a:gd name="connsiteY0" fmla="*/ 2454783 h 2454783"/>
                <a:gd name="connsiteX1" fmla="*/ 2454783 w 2454782"/>
                <a:gd name="connsiteY1" fmla="*/ 2454783 h 2454783"/>
                <a:gd name="connsiteX2" fmla="*/ 2454783 w 2454782"/>
                <a:gd name="connsiteY2" fmla="*/ 1227392 h 2454783"/>
                <a:gd name="connsiteX3" fmla="*/ 1227391 w 2454782"/>
                <a:gd name="connsiteY3" fmla="*/ 0 h 2454783"/>
                <a:gd name="connsiteX4" fmla="*/ 0 w 2454782"/>
                <a:gd name="connsiteY4" fmla="*/ 1227392 h 2454783"/>
                <a:gd name="connsiteX5" fmla="*/ 0 w 2454782"/>
                <a:gd name="connsiteY5" fmla="*/ 2454783 h 24547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454782" h="2454783">
                  <a:moveTo>
                    <a:pt x="0" y="2454783"/>
                  </a:moveTo>
                  <a:lnTo>
                    <a:pt x="2454783" y="2454783"/>
                  </a:lnTo>
                  <a:lnTo>
                    <a:pt x="2454783" y="1227392"/>
                  </a:lnTo>
                  <a:cubicBezTo>
                    <a:pt x="2454783" y="549497"/>
                    <a:pt x="1905286" y="0"/>
                    <a:pt x="1227391" y="0"/>
                  </a:cubicBezTo>
                  <a:cubicBezTo>
                    <a:pt x="549497" y="0"/>
                    <a:pt x="0" y="549497"/>
                    <a:pt x="0" y="1227392"/>
                  </a:cubicBezTo>
                  <a:lnTo>
                    <a:pt x="0" y="2454783"/>
                  </a:lnTo>
                  <a:close/>
                </a:path>
              </a:pathLst>
            </a:custGeom>
            <a:solidFill>
              <a:srgbClr val="FE8F1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1" name="Freihandform: Form 10">
              <a:extLst>
                <a:ext uri="{FF2B5EF4-FFF2-40B4-BE49-F238E27FC236}">
                  <a16:creationId xmlns:a16="http://schemas.microsoft.com/office/drawing/2014/main" id="{C31079FC-C028-1724-F6B1-525E47A62687}"/>
                </a:ext>
              </a:extLst>
            </p:cNvPr>
            <p:cNvSpPr/>
            <p:nvPr/>
          </p:nvSpPr>
          <p:spPr>
            <a:xfrm>
              <a:off x="5642229" y="1016221"/>
              <a:ext cx="163639" cy="163639"/>
            </a:xfrm>
            <a:custGeom>
              <a:avLst/>
              <a:gdLst>
                <a:gd name="connsiteX0" fmla="*/ 0 w 163639"/>
                <a:gd name="connsiteY0" fmla="*/ 81820 h 163639"/>
                <a:gd name="connsiteX1" fmla="*/ 81820 w 163639"/>
                <a:gd name="connsiteY1" fmla="*/ 163639 h 163639"/>
                <a:gd name="connsiteX2" fmla="*/ 163639 w 163639"/>
                <a:gd name="connsiteY2" fmla="*/ 81820 h 163639"/>
                <a:gd name="connsiteX3" fmla="*/ 81820 w 163639"/>
                <a:gd name="connsiteY3" fmla="*/ 0 h 163639"/>
                <a:gd name="connsiteX4" fmla="*/ 0 w 163639"/>
                <a:gd name="connsiteY4" fmla="*/ 81820 h 1636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3639" h="163639">
                  <a:moveTo>
                    <a:pt x="0" y="81820"/>
                  </a:moveTo>
                  <a:cubicBezTo>
                    <a:pt x="0" y="126968"/>
                    <a:pt x="36671" y="163639"/>
                    <a:pt x="81820" y="163639"/>
                  </a:cubicBezTo>
                  <a:cubicBezTo>
                    <a:pt x="126968" y="163639"/>
                    <a:pt x="163639" y="126968"/>
                    <a:pt x="163639" y="81820"/>
                  </a:cubicBezTo>
                  <a:cubicBezTo>
                    <a:pt x="163639" y="36671"/>
                    <a:pt x="126968" y="0"/>
                    <a:pt x="81820" y="0"/>
                  </a:cubicBezTo>
                  <a:cubicBezTo>
                    <a:pt x="36671" y="0"/>
                    <a:pt x="0" y="36671"/>
                    <a:pt x="0" y="81820"/>
                  </a:cubicBezTo>
                  <a:close/>
                </a:path>
              </a:pathLst>
            </a:custGeom>
            <a:solidFill>
              <a:srgbClr val="1195EB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2" name="Freihandform: Form 11">
              <a:extLst>
                <a:ext uri="{FF2B5EF4-FFF2-40B4-BE49-F238E27FC236}">
                  <a16:creationId xmlns:a16="http://schemas.microsoft.com/office/drawing/2014/main" id="{CA8C367F-6C20-42FF-508B-EF6CDA14586C}"/>
                </a:ext>
              </a:extLst>
            </p:cNvPr>
            <p:cNvSpPr/>
            <p:nvPr/>
          </p:nvSpPr>
          <p:spPr>
            <a:xfrm>
              <a:off x="5642229" y="1998153"/>
              <a:ext cx="163639" cy="163639"/>
            </a:xfrm>
            <a:custGeom>
              <a:avLst/>
              <a:gdLst>
                <a:gd name="connsiteX0" fmla="*/ 0 w 163639"/>
                <a:gd name="connsiteY0" fmla="*/ 81820 h 163639"/>
                <a:gd name="connsiteX1" fmla="*/ 81820 w 163639"/>
                <a:gd name="connsiteY1" fmla="*/ 163640 h 163639"/>
                <a:gd name="connsiteX2" fmla="*/ 163639 w 163639"/>
                <a:gd name="connsiteY2" fmla="*/ 81820 h 163639"/>
                <a:gd name="connsiteX3" fmla="*/ 81820 w 163639"/>
                <a:gd name="connsiteY3" fmla="*/ 0 h 163639"/>
                <a:gd name="connsiteX4" fmla="*/ 0 w 163639"/>
                <a:gd name="connsiteY4" fmla="*/ 81820 h 1636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3639" h="163639">
                  <a:moveTo>
                    <a:pt x="0" y="81820"/>
                  </a:moveTo>
                  <a:cubicBezTo>
                    <a:pt x="0" y="126968"/>
                    <a:pt x="36671" y="163640"/>
                    <a:pt x="81820" y="163640"/>
                  </a:cubicBezTo>
                  <a:cubicBezTo>
                    <a:pt x="126968" y="163640"/>
                    <a:pt x="163639" y="126968"/>
                    <a:pt x="163639" y="81820"/>
                  </a:cubicBezTo>
                  <a:cubicBezTo>
                    <a:pt x="163639" y="36671"/>
                    <a:pt x="126968" y="0"/>
                    <a:pt x="81820" y="0"/>
                  </a:cubicBezTo>
                  <a:cubicBezTo>
                    <a:pt x="36671" y="0"/>
                    <a:pt x="0" y="36671"/>
                    <a:pt x="0" y="81820"/>
                  </a:cubicBezTo>
                  <a:close/>
                </a:path>
              </a:pathLst>
            </a:custGeom>
            <a:solidFill>
              <a:srgbClr val="1195EB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3" name="Freihandform: Form 12">
              <a:extLst>
                <a:ext uri="{FF2B5EF4-FFF2-40B4-BE49-F238E27FC236}">
                  <a16:creationId xmlns:a16="http://schemas.microsoft.com/office/drawing/2014/main" id="{348A1AED-915C-A507-D5DD-7381DA508C9D}"/>
                </a:ext>
              </a:extLst>
            </p:cNvPr>
            <p:cNvSpPr/>
            <p:nvPr/>
          </p:nvSpPr>
          <p:spPr>
            <a:xfrm>
              <a:off x="5151310" y="1016221"/>
              <a:ext cx="163639" cy="163639"/>
            </a:xfrm>
            <a:custGeom>
              <a:avLst/>
              <a:gdLst>
                <a:gd name="connsiteX0" fmla="*/ 0 w 163639"/>
                <a:gd name="connsiteY0" fmla="*/ 81820 h 163639"/>
                <a:gd name="connsiteX1" fmla="*/ 81820 w 163639"/>
                <a:gd name="connsiteY1" fmla="*/ 163639 h 163639"/>
                <a:gd name="connsiteX2" fmla="*/ 163639 w 163639"/>
                <a:gd name="connsiteY2" fmla="*/ 81820 h 163639"/>
                <a:gd name="connsiteX3" fmla="*/ 81820 w 163639"/>
                <a:gd name="connsiteY3" fmla="*/ 0 h 163639"/>
                <a:gd name="connsiteX4" fmla="*/ 0 w 163639"/>
                <a:gd name="connsiteY4" fmla="*/ 81820 h 1636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3639" h="163639">
                  <a:moveTo>
                    <a:pt x="0" y="81820"/>
                  </a:moveTo>
                  <a:cubicBezTo>
                    <a:pt x="0" y="126968"/>
                    <a:pt x="36671" y="163639"/>
                    <a:pt x="81820" y="163639"/>
                  </a:cubicBezTo>
                  <a:cubicBezTo>
                    <a:pt x="126968" y="163639"/>
                    <a:pt x="163639" y="126968"/>
                    <a:pt x="163639" y="81820"/>
                  </a:cubicBezTo>
                  <a:cubicBezTo>
                    <a:pt x="163639" y="36671"/>
                    <a:pt x="126968" y="0"/>
                    <a:pt x="81820" y="0"/>
                  </a:cubicBezTo>
                  <a:cubicBezTo>
                    <a:pt x="36671" y="0"/>
                    <a:pt x="0" y="36671"/>
                    <a:pt x="0" y="81820"/>
                  </a:cubicBezTo>
                  <a:close/>
                </a:path>
              </a:pathLst>
            </a:custGeom>
            <a:solidFill>
              <a:srgbClr val="1195EB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4" name="Freihandform: Form 13">
              <a:extLst>
                <a:ext uri="{FF2B5EF4-FFF2-40B4-BE49-F238E27FC236}">
                  <a16:creationId xmlns:a16="http://schemas.microsoft.com/office/drawing/2014/main" id="{960F68BD-2567-AD96-F537-9E43770F809B}"/>
                </a:ext>
              </a:extLst>
            </p:cNvPr>
            <p:cNvSpPr/>
            <p:nvPr/>
          </p:nvSpPr>
          <p:spPr>
            <a:xfrm>
              <a:off x="5151310" y="1998058"/>
              <a:ext cx="163639" cy="163639"/>
            </a:xfrm>
            <a:custGeom>
              <a:avLst/>
              <a:gdLst>
                <a:gd name="connsiteX0" fmla="*/ 0 w 163639"/>
                <a:gd name="connsiteY0" fmla="*/ 81820 h 163639"/>
                <a:gd name="connsiteX1" fmla="*/ 81820 w 163639"/>
                <a:gd name="connsiteY1" fmla="*/ 163640 h 163639"/>
                <a:gd name="connsiteX2" fmla="*/ 163639 w 163639"/>
                <a:gd name="connsiteY2" fmla="*/ 81820 h 163639"/>
                <a:gd name="connsiteX3" fmla="*/ 81820 w 163639"/>
                <a:gd name="connsiteY3" fmla="*/ 0 h 163639"/>
                <a:gd name="connsiteX4" fmla="*/ 0 w 163639"/>
                <a:gd name="connsiteY4" fmla="*/ 81820 h 1636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3639" h="163639">
                  <a:moveTo>
                    <a:pt x="0" y="81820"/>
                  </a:moveTo>
                  <a:cubicBezTo>
                    <a:pt x="0" y="126968"/>
                    <a:pt x="36671" y="163640"/>
                    <a:pt x="81820" y="163640"/>
                  </a:cubicBezTo>
                  <a:cubicBezTo>
                    <a:pt x="126968" y="163640"/>
                    <a:pt x="163639" y="126968"/>
                    <a:pt x="163639" y="81820"/>
                  </a:cubicBezTo>
                  <a:cubicBezTo>
                    <a:pt x="163639" y="36671"/>
                    <a:pt x="126968" y="0"/>
                    <a:pt x="81820" y="0"/>
                  </a:cubicBezTo>
                  <a:cubicBezTo>
                    <a:pt x="36671" y="0"/>
                    <a:pt x="0" y="36671"/>
                    <a:pt x="0" y="81820"/>
                  </a:cubicBezTo>
                  <a:close/>
                </a:path>
              </a:pathLst>
            </a:custGeom>
            <a:solidFill>
              <a:srgbClr val="1195EB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5" name="Freihandform: Form 14">
              <a:extLst>
                <a:ext uri="{FF2B5EF4-FFF2-40B4-BE49-F238E27FC236}">
                  <a16:creationId xmlns:a16="http://schemas.microsoft.com/office/drawing/2014/main" id="{B6D3EB79-D263-0AB1-A1EE-429F2BB14A6E}"/>
                </a:ext>
              </a:extLst>
            </p:cNvPr>
            <p:cNvSpPr/>
            <p:nvPr/>
          </p:nvSpPr>
          <p:spPr>
            <a:xfrm>
              <a:off x="4660296" y="1016221"/>
              <a:ext cx="163639" cy="163639"/>
            </a:xfrm>
            <a:custGeom>
              <a:avLst/>
              <a:gdLst>
                <a:gd name="connsiteX0" fmla="*/ 0 w 163639"/>
                <a:gd name="connsiteY0" fmla="*/ 81820 h 163639"/>
                <a:gd name="connsiteX1" fmla="*/ 81820 w 163639"/>
                <a:gd name="connsiteY1" fmla="*/ 163639 h 163639"/>
                <a:gd name="connsiteX2" fmla="*/ 163640 w 163639"/>
                <a:gd name="connsiteY2" fmla="*/ 81820 h 163639"/>
                <a:gd name="connsiteX3" fmla="*/ 81820 w 163639"/>
                <a:gd name="connsiteY3" fmla="*/ 0 h 163639"/>
                <a:gd name="connsiteX4" fmla="*/ 0 w 163639"/>
                <a:gd name="connsiteY4" fmla="*/ 81820 h 1636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3639" h="163639">
                  <a:moveTo>
                    <a:pt x="0" y="81820"/>
                  </a:moveTo>
                  <a:cubicBezTo>
                    <a:pt x="0" y="126968"/>
                    <a:pt x="36671" y="163639"/>
                    <a:pt x="81820" y="163639"/>
                  </a:cubicBezTo>
                  <a:cubicBezTo>
                    <a:pt x="126968" y="163639"/>
                    <a:pt x="163640" y="126968"/>
                    <a:pt x="163640" y="81820"/>
                  </a:cubicBezTo>
                  <a:cubicBezTo>
                    <a:pt x="163640" y="36671"/>
                    <a:pt x="126968" y="0"/>
                    <a:pt x="81820" y="0"/>
                  </a:cubicBezTo>
                  <a:cubicBezTo>
                    <a:pt x="36671" y="0"/>
                    <a:pt x="0" y="36671"/>
                    <a:pt x="0" y="81820"/>
                  </a:cubicBezTo>
                  <a:close/>
                </a:path>
              </a:pathLst>
            </a:custGeom>
            <a:solidFill>
              <a:srgbClr val="1195EB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6" name="Freihandform: Form 15">
              <a:extLst>
                <a:ext uri="{FF2B5EF4-FFF2-40B4-BE49-F238E27FC236}">
                  <a16:creationId xmlns:a16="http://schemas.microsoft.com/office/drawing/2014/main" id="{AF83C971-AC20-D23A-CE7F-B79869CA79A4}"/>
                </a:ext>
              </a:extLst>
            </p:cNvPr>
            <p:cNvSpPr/>
            <p:nvPr/>
          </p:nvSpPr>
          <p:spPr>
            <a:xfrm>
              <a:off x="4660296" y="1998058"/>
              <a:ext cx="163639" cy="163639"/>
            </a:xfrm>
            <a:custGeom>
              <a:avLst/>
              <a:gdLst>
                <a:gd name="connsiteX0" fmla="*/ 0 w 163639"/>
                <a:gd name="connsiteY0" fmla="*/ 81820 h 163639"/>
                <a:gd name="connsiteX1" fmla="*/ 81820 w 163639"/>
                <a:gd name="connsiteY1" fmla="*/ 163640 h 163639"/>
                <a:gd name="connsiteX2" fmla="*/ 163640 w 163639"/>
                <a:gd name="connsiteY2" fmla="*/ 81820 h 163639"/>
                <a:gd name="connsiteX3" fmla="*/ 81820 w 163639"/>
                <a:gd name="connsiteY3" fmla="*/ 0 h 163639"/>
                <a:gd name="connsiteX4" fmla="*/ 0 w 163639"/>
                <a:gd name="connsiteY4" fmla="*/ 81820 h 1636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3639" h="163639">
                  <a:moveTo>
                    <a:pt x="0" y="81820"/>
                  </a:moveTo>
                  <a:cubicBezTo>
                    <a:pt x="0" y="126968"/>
                    <a:pt x="36671" y="163640"/>
                    <a:pt x="81820" y="163640"/>
                  </a:cubicBezTo>
                  <a:cubicBezTo>
                    <a:pt x="126968" y="163640"/>
                    <a:pt x="163640" y="126968"/>
                    <a:pt x="163640" y="81820"/>
                  </a:cubicBezTo>
                  <a:cubicBezTo>
                    <a:pt x="163640" y="36671"/>
                    <a:pt x="126968" y="0"/>
                    <a:pt x="81820" y="0"/>
                  </a:cubicBezTo>
                  <a:cubicBezTo>
                    <a:pt x="36671" y="0"/>
                    <a:pt x="0" y="36671"/>
                    <a:pt x="0" y="81820"/>
                  </a:cubicBezTo>
                  <a:close/>
                </a:path>
              </a:pathLst>
            </a:custGeom>
            <a:solidFill>
              <a:srgbClr val="1195EB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7" name="Freihandform: Form 16">
              <a:extLst>
                <a:ext uri="{FF2B5EF4-FFF2-40B4-BE49-F238E27FC236}">
                  <a16:creationId xmlns:a16="http://schemas.microsoft.com/office/drawing/2014/main" id="{44972A20-E111-07C5-C1F0-F54F356D494C}"/>
                </a:ext>
              </a:extLst>
            </p:cNvPr>
            <p:cNvSpPr/>
            <p:nvPr/>
          </p:nvSpPr>
          <p:spPr>
            <a:xfrm>
              <a:off x="4169378" y="1016221"/>
              <a:ext cx="163639" cy="163639"/>
            </a:xfrm>
            <a:custGeom>
              <a:avLst/>
              <a:gdLst>
                <a:gd name="connsiteX0" fmla="*/ 0 w 163639"/>
                <a:gd name="connsiteY0" fmla="*/ 81820 h 163639"/>
                <a:gd name="connsiteX1" fmla="*/ 81820 w 163639"/>
                <a:gd name="connsiteY1" fmla="*/ 163639 h 163639"/>
                <a:gd name="connsiteX2" fmla="*/ 163640 w 163639"/>
                <a:gd name="connsiteY2" fmla="*/ 81820 h 163639"/>
                <a:gd name="connsiteX3" fmla="*/ 81820 w 163639"/>
                <a:gd name="connsiteY3" fmla="*/ 0 h 163639"/>
                <a:gd name="connsiteX4" fmla="*/ 0 w 163639"/>
                <a:gd name="connsiteY4" fmla="*/ 81820 h 1636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3639" h="163639">
                  <a:moveTo>
                    <a:pt x="0" y="81820"/>
                  </a:moveTo>
                  <a:cubicBezTo>
                    <a:pt x="0" y="126968"/>
                    <a:pt x="36671" y="163639"/>
                    <a:pt x="81820" y="163639"/>
                  </a:cubicBezTo>
                  <a:cubicBezTo>
                    <a:pt x="126968" y="163639"/>
                    <a:pt x="163640" y="126968"/>
                    <a:pt x="163640" y="81820"/>
                  </a:cubicBezTo>
                  <a:cubicBezTo>
                    <a:pt x="163640" y="36671"/>
                    <a:pt x="126968" y="0"/>
                    <a:pt x="81820" y="0"/>
                  </a:cubicBezTo>
                  <a:cubicBezTo>
                    <a:pt x="36671" y="0"/>
                    <a:pt x="0" y="36671"/>
                    <a:pt x="0" y="81820"/>
                  </a:cubicBezTo>
                  <a:close/>
                </a:path>
              </a:pathLst>
            </a:custGeom>
            <a:solidFill>
              <a:srgbClr val="1195EB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8" name="Freihandform: Form 17">
              <a:extLst>
                <a:ext uri="{FF2B5EF4-FFF2-40B4-BE49-F238E27FC236}">
                  <a16:creationId xmlns:a16="http://schemas.microsoft.com/office/drawing/2014/main" id="{F87CD585-288D-EEC8-99F4-FF1F7E8191CE}"/>
                </a:ext>
              </a:extLst>
            </p:cNvPr>
            <p:cNvSpPr/>
            <p:nvPr/>
          </p:nvSpPr>
          <p:spPr>
            <a:xfrm>
              <a:off x="4169378" y="1998058"/>
              <a:ext cx="163639" cy="163639"/>
            </a:xfrm>
            <a:custGeom>
              <a:avLst/>
              <a:gdLst>
                <a:gd name="connsiteX0" fmla="*/ 0 w 163639"/>
                <a:gd name="connsiteY0" fmla="*/ 81820 h 163639"/>
                <a:gd name="connsiteX1" fmla="*/ 81820 w 163639"/>
                <a:gd name="connsiteY1" fmla="*/ 163640 h 163639"/>
                <a:gd name="connsiteX2" fmla="*/ 163640 w 163639"/>
                <a:gd name="connsiteY2" fmla="*/ 81820 h 163639"/>
                <a:gd name="connsiteX3" fmla="*/ 81820 w 163639"/>
                <a:gd name="connsiteY3" fmla="*/ 0 h 163639"/>
                <a:gd name="connsiteX4" fmla="*/ 0 w 163639"/>
                <a:gd name="connsiteY4" fmla="*/ 81820 h 1636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3639" h="163639">
                  <a:moveTo>
                    <a:pt x="0" y="81820"/>
                  </a:moveTo>
                  <a:cubicBezTo>
                    <a:pt x="0" y="126968"/>
                    <a:pt x="36671" y="163640"/>
                    <a:pt x="81820" y="163640"/>
                  </a:cubicBezTo>
                  <a:cubicBezTo>
                    <a:pt x="126968" y="163640"/>
                    <a:pt x="163640" y="126968"/>
                    <a:pt x="163640" y="81820"/>
                  </a:cubicBezTo>
                  <a:cubicBezTo>
                    <a:pt x="163640" y="36671"/>
                    <a:pt x="126968" y="0"/>
                    <a:pt x="81820" y="0"/>
                  </a:cubicBezTo>
                  <a:cubicBezTo>
                    <a:pt x="36671" y="0"/>
                    <a:pt x="0" y="36671"/>
                    <a:pt x="0" y="81820"/>
                  </a:cubicBezTo>
                  <a:close/>
                </a:path>
              </a:pathLst>
            </a:custGeom>
            <a:solidFill>
              <a:srgbClr val="1195EB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9" name="Freihandform: Form 18">
              <a:extLst>
                <a:ext uri="{FF2B5EF4-FFF2-40B4-BE49-F238E27FC236}">
                  <a16:creationId xmlns:a16="http://schemas.microsoft.com/office/drawing/2014/main" id="{53464A73-2A4B-11D1-C414-9B2E63ADAFF7}"/>
                </a:ext>
              </a:extLst>
            </p:cNvPr>
            <p:cNvSpPr/>
            <p:nvPr/>
          </p:nvSpPr>
          <p:spPr>
            <a:xfrm>
              <a:off x="3678364" y="1016221"/>
              <a:ext cx="163639" cy="163639"/>
            </a:xfrm>
            <a:custGeom>
              <a:avLst/>
              <a:gdLst>
                <a:gd name="connsiteX0" fmla="*/ 0 w 163639"/>
                <a:gd name="connsiteY0" fmla="*/ 81820 h 163639"/>
                <a:gd name="connsiteX1" fmla="*/ 81820 w 163639"/>
                <a:gd name="connsiteY1" fmla="*/ 163639 h 163639"/>
                <a:gd name="connsiteX2" fmla="*/ 163640 w 163639"/>
                <a:gd name="connsiteY2" fmla="*/ 81820 h 163639"/>
                <a:gd name="connsiteX3" fmla="*/ 81820 w 163639"/>
                <a:gd name="connsiteY3" fmla="*/ 0 h 163639"/>
                <a:gd name="connsiteX4" fmla="*/ 0 w 163639"/>
                <a:gd name="connsiteY4" fmla="*/ 81820 h 1636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3639" h="163639">
                  <a:moveTo>
                    <a:pt x="0" y="81820"/>
                  </a:moveTo>
                  <a:cubicBezTo>
                    <a:pt x="0" y="126968"/>
                    <a:pt x="36671" y="163639"/>
                    <a:pt x="81820" y="163639"/>
                  </a:cubicBezTo>
                  <a:cubicBezTo>
                    <a:pt x="126968" y="163639"/>
                    <a:pt x="163640" y="126968"/>
                    <a:pt x="163640" y="81820"/>
                  </a:cubicBezTo>
                  <a:cubicBezTo>
                    <a:pt x="163640" y="36671"/>
                    <a:pt x="126968" y="0"/>
                    <a:pt x="81820" y="0"/>
                  </a:cubicBezTo>
                  <a:cubicBezTo>
                    <a:pt x="36671" y="0"/>
                    <a:pt x="0" y="36671"/>
                    <a:pt x="0" y="81820"/>
                  </a:cubicBezTo>
                  <a:close/>
                </a:path>
              </a:pathLst>
            </a:custGeom>
            <a:solidFill>
              <a:srgbClr val="1195EB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20" name="Freihandform: Form 19">
              <a:extLst>
                <a:ext uri="{FF2B5EF4-FFF2-40B4-BE49-F238E27FC236}">
                  <a16:creationId xmlns:a16="http://schemas.microsoft.com/office/drawing/2014/main" id="{964A1628-3D59-38B9-CF6D-8998DC45C609}"/>
                </a:ext>
              </a:extLst>
            </p:cNvPr>
            <p:cNvSpPr/>
            <p:nvPr/>
          </p:nvSpPr>
          <p:spPr>
            <a:xfrm>
              <a:off x="3678364" y="1998058"/>
              <a:ext cx="163639" cy="163639"/>
            </a:xfrm>
            <a:custGeom>
              <a:avLst/>
              <a:gdLst>
                <a:gd name="connsiteX0" fmla="*/ 0 w 163639"/>
                <a:gd name="connsiteY0" fmla="*/ 81820 h 163639"/>
                <a:gd name="connsiteX1" fmla="*/ 81820 w 163639"/>
                <a:gd name="connsiteY1" fmla="*/ 163640 h 163639"/>
                <a:gd name="connsiteX2" fmla="*/ 163640 w 163639"/>
                <a:gd name="connsiteY2" fmla="*/ 81820 h 163639"/>
                <a:gd name="connsiteX3" fmla="*/ 81820 w 163639"/>
                <a:gd name="connsiteY3" fmla="*/ 0 h 163639"/>
                <a:gd name="connsiteX4" fmla="*/ 0 w 163639"/>
                <a:gd name="connsiteY4" fmla="*/ 81820 h 1636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3639" h="163639">
                  <a:moveTo>
                    <a:pt x="0" y="81820"/>
                  </a:moveTo>
                  <a:cubicBezTo>
                    <a:pt x="0" y="126968"/>
                    <a:pt x="36671" y="163640"/>
                    <a:pt x="81820" y="163640"/>
                  </a:cubicBezTo>
                  <a:cubicBezTo>
                    <a:pt x="126968" y="163640"/>
                    <a:pt x="163640" y="126968"/>
                    <a:pt x="163640" y="81820"/>
                  </a:cubicBezTo>
                  <a:cubicBezTo>
                    <a:pt x="163640" y="36671"/>
                    <a:pt x="126968" y="0"/>
                    <a:pt x="81820" y="0"/>
                  </a:cubicBezTo>
                  <a:cubicBezTo>
                    <a:pt x="36671" y="0"/>
                    <a:pt x="0" y="36671"/>
                    <a:pt x="0" y="81820"/>
                  </a:cubicBezTo>
                  <a:close/>
                </a:path>
              </a:pathLst>
            </a:custGeom>
            <a:solidFill>
              <a:srgbClr val="1195EB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21" name="Freihandform: Form 20">
              <a:extLst>
                <a:ext uri="{FF2B5EF4-FFF2-40B4-BE49-F238E27FC236}">
                  <a16:creationId xmlns:a16="http://schemas.microsoft.com/office/drawing/2014/main" id="{640D5634-FD7B-AA9E-92C1-FE77FD6D4686}"/>
                </a:ext>
              </a:extLst>
            </p:cNvPr>
            <p:cNvSpPr/>
            <p:nvPr/>
          </p:nvSpPr>
          <p:spPr>
            <a:xfrm>
              <a:off x="5642229" y="1507140"/>
              <a:ext cx="163639" cy="163639"/>
            </a:xfrm>
            <a:custGeom>
              <a:avLst/>
              <a:gdLst>
                <a:gd name="connsiteX0" fmla="*/ 0 w 163639"/>
                <a:gd name="connsiteY0" fmla="*/ 81820 h 163639"/>
                <a:gd name="connsiteX1" fmla="*/ 81820 w 163639"/>
                <a:gd name="connsiteY1" fmla="*/ 163640 h 163639"/>
                <a:gd name="connsiteX2" fmla="*/ 163639 w 163639"/>
                <a:gd name="connsiteY2" fmla="*/ 81820 h 163639"/>
                <a:gd name="connsiteX3" fmla="*/ 81820 w 163639"/>
                <a:gd name="connsiteY3" fmla="*/ 0 h 163639"/>
                <a:gd name="connsiteX4" fmla="*/ 0 w 163639"/>
                <a:gd name="connsiteY4" fmla="*/ 81820 h 1636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3639" h="163639">
                  <a:moveTo>
                    <a:pt x="0" y="81820"/>
                  </a:moveTo>
                  <a:cubicBezTo>
                    <a:pt x="0" y="126968"/>
                    <a:pt x="36671" y="163640"/>
                    <a:pt x="81820" y="163640"/>
                  </a:cubicBezTo>
                  <a:cubicBezTo>
                    <a:pt x="126968" y="163640"/>
                    <a:pt x="163639" y="126968"/>
                    <a:pt x="163639" y="81820"/>
                  </a:cubicBezTo>
                  <a:cubicBezTo>
                    <a:pt x="163639" y="36671"/>
                    <a:pt x="126968" y="0"/>
                    <a:pt x="81820" y="0"/>
                  </a:cubicBezTo>
                  <a:cubicBezTo>
                    <a:pt x="36671" y="0"/>
                    <a:pt x="0" y="36671"/>
                    <a:pt x="0" y="81820"/>
                  </a:cubicBezTo>
                  <a:close/>
                </a:path>
              </a:pathLst>
            </a:custGeom>
            <a:solidFill>
              <a:srgbClr val="1195EB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22" name="Freihandform: Form 21">
              <a:extLst>
                <a:ext uri="{FF2B5EF4-FFF2-40B4-BE49-F238E27FC236}">
                  <a16:creationId xmlns:a16="http://schemas.microsoft.com/office/drawing/2014/main" id="{9C6EE583-F0CF-60A6-1941-436D1770FBF6}"/>
                </a:ext>
              </a:extLst>
            </p:cNvPr>
            <p:cNvSpPr/>
            <p:nvPr/>
          </p:nvSpPr>
          <p:spPr>
            <a:xfrm>
              <a:off x="5642229" y="2489072"/>
              <a:ext cx="163639" cy="163639"/>
            </a:xfrm>
            <a:custGeom>
              <a:avLst/>
              <a:gdLst>
                <a:gd name="connsiteX0" fmla="*/ 0 w 163639"/>
                <a:gd name="connsiteY0" fmla="*/ 81820 h 163639"/>
                <a:gd name="connsiteX1" fmla="*/ 81820 w 163639"/>
                <a:gd name="connsiteY1" fmla="*/ 163639 h 163639"/>
                <a:gd name="connsiteX2" fmla="*/ 163639 w 163639"/>
                <a:gd name="connsiteY2" fmla="*/ 81820 h 163639"/>
                <a:gd name="connsiteX3" fmla="*/ 81820 w 163639"/>
                <a:gd name="connsiteY3" fmla="*/ 0 h 163639"/>
                <a:gd name="connsiteX4" fmla="*/ 0 w 163639"/>
                <a:gd name="connsiteY4" fmla="*/ 81820 h 1636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3639" h="163639">
                  <a:moveTo>
                    <a:pt x="0" y="81820"/>
                  </a:moveTo>
                  <a:cubicBezTo>
                    <a:pt x="0" y="126968"/>
                    <a:pt x="36671" y="163639"/>
                    <a:pt x="81820" y="163639"/>
                  </a:cubicBezTo>
                  <a:cubicBezTo>
                    <a:pt x="126968" y="163639"/>
                    <a:pt x="163639" y="126968"/>
                    <a:pt x="163639" y="81820"/>
                  </a:cubicBezTo>
                  <a:cubicBezTo>
                    <a:pt x="163639" y="36671"/>
                    <a:pt x="126968" y="0"/>
                    <a:pt x="81820" y="0"/>
                  </a:cubicBezTo>
                  <a:cubicBezTo>
                    <a:pt x="36671" y="0"/>
                    <a:pt x="0" y="36671"/>
                    <a:pt x="0" y="81820"/>
                  </a:cubicBezTo>
                  <a:close/>
                </a:path>
              </a:pathLst>
            </a:custGeom>
            <a:solidFill>
              <a:srgbClr val="1195EB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23" name="Freihandform: Form 22">
              <a:extLst>
                <a:ext uri="{FF2B5EF4-FFF2-40B4-BE49-F238E27FC236}">
                  <a16:creationId xmlns:a16="http://schemas.microsoft.com/office/drawing/2014/main" id="{7177612D-D979-7ABC-9267-A04827EA4AC5}"/>
                </a:ext>
              </a:extLst>
            </p:cNvPr>
            <p:cNvSpPr/>
            <p:nvPr/>
          </p:nvSpPr>
          <p:spPr>
            <a:xfrm>
              <a:off x="5642229" y="2979991"/>
              <a:ext cx="163639" cy="163639"/>
            </a:xfrm>
            <a:custGeom>
              <a:avLst/>
              <a:gdLst>
                <a:gd name="connsiteX0" fmla="*/ 0 w 163639"/>
                <a:gd name="connsiteY0" fmla="*/ 81820 h 163639"/>
                <a:gd name="connsiteX1" fmla="*/ 81820 w 163639"/>
                <a:gd name="connsiteY1" fmla="*/ 163639 h 163639"/>
                <a:gd name="connsiteX2" fmla="*/ 163639 w 163639"/>
                <a:gd name="connsiteY2" fmla="*/ 81820 h 163639"/>
                <a:gd name="connsiteX3" fmla="*/ 81820 w 163639"/>
                <a:gd name="connsiteY3" fmla="*/ 0 h 163639"/>
                <a:gd name="connsiteX4" fmla="*/ 0 w 163639"/>
                <a:gd name="connsiteY4" fmla="*/ 81820 h 1636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3639" h="163639">
                  <a:moveTo>
                    <a:pt x="0" y="81820"/>
                  </a:moveTo>
                  <a:cubicBezTo>
                    <a:pt x="0" y="126968"/>
                    <a:pt x="36671" y="163639"/>
                    <a:pt x="81820" y="163639"/>
                  </a:cubicBezTo>
                  <a:cubicBezTo>
                    <a:pt x="126968" y="163639"/>
                    <a:pt x="163639" y="126968"/>
                    <a:pt x="163639" y="81820"/>
                  </a:cubicBezTo>
                  <a:cubicBezTo>
                    <a:pt x="163639" y="36671"/>
                    <a:pt x="126968" y="0"/>
                    <a:pt x="81820" y="0"/>
                  </a:cubicBezTo>
                  <a:cubicBezTo>
                    <a:pt x="36671" y="0"/>
                    <a:pt x="0" y="36671"/>
                    <a:pt x="0" y="81820"/>
                  </a:cubicBezTo>
                  <a:close/>
                </a:path>
              </a:pathLst>
            </a:custGeom>
            <a:solidFill>
              <a:srgbClr val="1195EB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24" name="Freihandform: Form 23">
              <a:extLst>
                <a:ext uri="{FF2B5EF4-FFF2-40B4-BE49-F238E27FC236}">
                  <a16:creationId xmlns:a16="http://schemas.microsoft.com/office/drawing/2014/main" id="{B477B4CC-C9C4-0992-D5BA-BDED7DF4F752}"/>
                </a:ext>
              </a:extLst>
            </p:cNvPr>
            <p:cNvSpPr/>
            <p:nvPr/>
          </p:nvSpPr>
          <p:spPr>
            <a:xfrm>
              <a:off x="5151310" y="1507140"/>
              <a:ext cx="163639" cy="163639"/>
            </a:xfrm>
            <a:custGeom>
              <a:avLst/>
              <a:gdLst>
                <a:gd name="connsiteX0" fmla="*/ 0 w 163639"/>
                <a:gd name="connsiteY0" fmla="*/ 81820 h 163639"/>
                <a:gd name="connsiteX1" fmla="*/ 81820 w 163639"/>
                <a:gd name="connsiteY1" fmla="*/ 163640 h 163639"/>
                <a:gd name="connsiteX2" fmla="*/ 163639 w 163639"/>
                <a:gd name="connsiteY2" fmla="*/ 81820 h 163639"/>
                <a:gd name="connsiteX3" fmla="*/ 81820 w 163639"/>
                <a:gd name="connsiteY3" fmla="*/ 0 h 163639"/>
                <a:gd name="connsiteX4" fmla="*/ 0 w 163639"/>
                <a:gd name="connsiteY4" fmla="*/ 81820 h 1636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3639" h="163639">
                  <a:moveTo>
                    <a:pt x="0" y="81820"/>
                  </a:moveTo>
                  <a:cubicBezTo>
                    <a:pt x="0" y="126968"/>
                    <a:pt x="36671" y="163640"/>
                    <a:pt x="81820" y="163640"/>
                  </a:cubicBezTo>
                  <a:cubicBezTo>
                    <a:pt x="126968" y="163640"/>
                    <a:pt x="163639" y="126968"/>
                    <a:pt x="163639" y="81820"/>
                  </a:cubicBezTo>
                  <a:cubicBezTo>
                    <a:pt x="163639" y="36671"/>
                    <a:pt x="126968" y="0"/>
                    <a:pt x="81820" y="0"/>
                  </a:cubicBezTo>
                  <a:cubicBezTo>
                    <a:pt x="36671" y="0"/>
                    <a:pt x="0" y="36671"/>
                    <a:pt x="0" y="81820"/>
                  </a:cubicBezTo>
                  <a:close/>
                </a:path>
              </a:pathLst>
            </a:custGeom>
            <a:solidFill>
              <a:srgbClr val="1195EB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25" name="Freihandform: Form 24">
              <a:extLst>
                <a:ext uri="{FF2B5EF4-FFF2-40B4-BE49-F238E27FC236}">
                  <a16:creationId xmlns:a16="http://schemas.microsoft.com/office/drawing/2014/main" id="{4FFFEFE3-19D9-2299-71D4-D9440B294416}"/>
                </a:ext>
              </a:extLst>
            </p:cNvPr>
            <p:cNvSpPr/>
            <p:nvPr/>
          </p:nvSpPr>
          <p:spPr>
            <a:xfrm>
              <a:off x="5151310" y="2489072"/>
              <a:ext cx="163639" cy="163639"/>
            </a:xfrm>
            <a:custGeom>
              <a:avLst/>
              <a:gdLst>
                <a:gd name="connsiteX0" fmla="*/ 0 w 163639"/>
                <a:gd name="connsiteY0" fmla="*/ 81820 h 163639"/>
                <a:gd name="connsiteX1" fmla="*/ 81820 w 163639"/>
                <a:gd name="connsiteY1" fmla="*/ 163639 h 163639"/>
                <a:gd name="connsiteX2" fmla="*/ 163639 w 163639"/>
                <a:gd name="connsiteY2" fmla="*/ 81820 h 163639"/>
                <a:gd name="connsiteX3" fmla="*/ 81820 w 163639"/>
                <a:gd name="connsiteY3" fmla="*/ 0 h 163639"/>
                <a:gd name="connsiteX4" fmla="*/ 0 w 163639"/>
                <a:gd name="connsiteY4" fmla="*/ 81820 h 1636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3639" h="163639">
                  <a:moveTo>
                    <a:pt x="0" y="81820"/>
                  </a:moveTo>
                  <a:cubicBezTo>
                    <a:pt x="0" y="126968"/>
                    <a:pt x="36671" y="163639"/>
                    <a:pt x="81820" y="163639"/>
                  </a:cubicBezTo>
                  <a:cubicBezTo>
                    <a:pt x="126968" y="163639"/>
                    <a:pt x="163639" y="126968"/>
                    <a:pt x="163639" y="81820"/>
                  </a:cubicBezTo>
                  <a:cubicBezTo>
                    <a:pt x="163639" y="36671"/>
                    <a:pt x="126968" y="0"/>
                    <a:pt x="81820" y="0"/>
                  </a:cubicBezTo>
                  <a:cubicBezTo>
                    <a:pt x="36671" y="0"/>
                    <a:pt x="0" y="36671"/>
                    <a:pt x="0" y="81820"/>
                  </a:cubicBezTo>
                  <a:close/>
                </a:path>
              </a:pathLst>
            </a:custGeom>
            <a:solidFill>
              <a:srgbClr val="1195EB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26" name="Freihandform: Form 25">
              <a:extLst>
                <a:ext uri="{FF2B5EF4-FFF2-40B4-BE49-F238E27FC236}">
                  <a16:creationId xmlns:a16="http://schemas.microsoft.com/office/drawing/2014/main" id="{3638CC25-9ED3-C5DC-A1CD-61EEFCA82DC3}"/>
                </a:ext>
              </a:extLst>
            </p:cNvPr>
            <p:cNvSpPr/>
            <p:nvPr/>
          </p:nvSpPr>
          <p:spPr>
            <a:xfrm>
              <a:off x="5151310" y="2979991"/>
              <a:ext cx="163639" cy="163639"/>
            </a:xfrm>
            <a:custGeom>
              <a:avLst/>
              <a:gdLst>
                <a:gd name="connsiteX0" fmla="*/ 0 w 163639"/>
                <a:gd name="connsiteY0" fmla="*/ 81820 h 163639"/>
                <a:gd name="connsiteX1" fmla="*/ 81820 w 163639"/>
                <a:gd name="connsiteY1" fmla="*/ 163639 h 163639"/>
                <a:gd name="connsiteX2" fmla="*/ 163639 w 163639"/>
                <a:gd name="connsiteY2" fmla="*/ 81820 h 163639"/>
                <a:gd name="connsiteX3" fmla="*/ 81820 w 163639"/>
                <a:gd name="connsiteY3" fmla="*/ 0 h 163639"/>
                <a:gd name="connsiteX4" fmla="*/ 0 w 163639"/>
                <a:gd name="connsiteY4" fmla="*/ 81820 h 1636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3639" h="163639">
                  <a:moveTo>
                    <a:pt x="0" y="81820"/>
                  </a:moveTo>
                  <a:cubicBezTo>
                    <a:pt x="0" y="126968"/>
                    <a:pt x="36671" y="163639"/>
                    <a:pt x="81820" y="163639"/>
                  </a:cubicBezTo>
                  <a:cubicBezTo>
                    <a:pt x="126968" y="163639"/>
                    <a:pt x="163639" y="126968"/>
                    <a:pt x="163639" y="81820"/>
                  </a:cubicBezTo>
                  <a:cubicBezTo>
                    <a:pt x="163639" y="36671"/>
                    <a:pt x="126968" y="0"/>
                    <a:pt x="81820" y="0"/>
                  </a:cubicBezTo>
                  <a:cubicBezTo>
                    <a:pt x="36671" y="0"/>
                    <a:pt x="0" y="36671"/>
                    <a:pt x="0" y="81820"/>
                  </a:cubicBezTo>
                  <a:close/>
                </a:path>
              </a:pathLst>
            </a:custGeom>
            <a:solidFill>
              <a:srgbClr val="1195EB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27" name="Freihandform: Form 26">
              <a:extLst>
                <a:ext uri="{FF2B5EF4-FFF2-40B4-BE49-F238E27FC236}">
                  <a16:creationId xmlns:a16="http://schemas.microsoft.com/office/drawing/2014/main" id="{DA185071-CBA2-D7BC-3093-A1077EF1EBA3}"/>
                </a:ext>
              </a:extLst>
            </p:cNvPr>
            <p:cNvSpPr/>
            <p:nvPr/>
          </p:nvSpPr>
          <p:spPr>
            <a:xfrm>
              <a:off x="4660296" y="1507140"/>
              <a:ext cx="163639" cy="163639"/>
            </a:xfrm>
            <a:custGeom>
              <a:avLst/>
              <a:gdLst>
                <a:gd name="connsiteX0" fmla="*/ 0 w 163639"/>
                <a:gd name="connsiteY0" fmla="*/ 81820 h 163639"/>
                <a:gd name="connsiteX1" fmla="*/ 81820 w 163639"/>
                <a:gd name="connsiteY1" fmla="*/ 163640 h 163639"/>
                <a:gd name="connsiteX2" fmla="*/ 163640 w 163639"/>
                <a:gd name="connsiteY2" fmla="*/ 81820 h 163639"/>
                <a:gd name="connsiteX3" fmla="*/ 81820 w 163639"/>
                <a:gd name="connsiteY3" fmla="*/ 0 h 163639"/>
                <a:gd name="connsiteX4" fmla="*/ 0 w 163639"/>
                <a:gd name="connsiteY4" fmla="*/ 81820 h 1636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3639" h="163639">
                  <a:moveTo>
                    <a:pt x="0" y="81820"/>
                  </a:moveTo>
                  <a:cubicBezTo>
                    <a:pt x="0" y="126968"/>
                    <a:pt x="36671" y="163640"/>
                    <a:pt x="81820" y="163640"/>
                  </a:cubicBezTo>
                  <a:cubicBezTo>
                    <a:pt x="126968" y="163640"/>
                    <a:pt x="163640" y="126968"/>
                    <a:pt x="163640" y="81820"/>
                  </a:cubicBezTo>
                  <a:cubicBezTo>
                    <a:pt x="163640" y="36671"/>
                    <a:pt x="126968" y="0"/>
                    <a:pt x="81820" y="0"/>
                  </a:cubicBezTo>
                  <a:cubicBezTo>
                    <a:pt x="36671" y="0"/>
                    <a:pt x="0" y="36671"/>
                    <a:pt x="0" y="81820"/>
                  </a:cubicBezTo>
                  <a:close/>
                </a:path>
              </a:pathLst>
            </a:custGeom>
            <a:solidFill>
              <a:srgbClr val="1195EB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28" name="Freihandform: Form 27">
              <a:extLst>
                <a:ext uri="{FF2B5EF4-FFF2-40B4-BE49-F238E27FC236}">
                  <a16:creationId xmlns:a16="http://schemas.microsoft.com/office/drawing/2014/main" id="{EB16C986-D831-E056-356A-3529698613FE}"/>
                </a:ext>
              </a:extLst>
            </p:cNvPr>
            <p:cNvSpPr/>
            <p:nvPr/>
          </p:nvSpPr>
          <p:spPr>
            <a:xfrm>
              <a:off x="4660296" y="2489072"/>
              <a:ext cx="163639" cy="163639"/>
            </a:xfrm>
            <a:custGeom>
              <a:avLst/>
              <a:gdLst>
                <a:gd name="connsiteX0" fmla="*/ 0 w 163639"/>
                <a:gd name="connsiteY0" fmla="*/ 81820 h 163639"/>
                <a:gd name="connsiteX1" fmla="*/ 81820 w 163639"/>
                <a:gd name="connsiteY1" fmla="*/ 163639 h 163639"/>
                <a:gd name="connsiteX2" fmla="*/ 163640 w 163639"/>
                <a:gd name="connsiteY2" fmla="*/ 81820 h 163639"/>
                <a:gd name="connsiteX3" fmla="*/ 81820 w 163639"/>
                <a:gd name="connsiteY3" fmla="*/ 0 h 163639"/>
                <a:gd name="connsiteX4" fmla="*/ 0 w 163639"/>
                <a:gd name="connsiteY4" fmla="*/ 81820 h 1636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3639" h="163639">
                  <a:moveTo>
                    <a:pt x="0" y="81820"/>
                  </a:moveTo>
                  <a:cubicBezTo>
                    <a:pt x="0" y="126968"/>
                    <a:pt x="36671" y="163639"/>
                    <a:pt x="81820" y="163639"/>
                  </a:cubicBezTo>
                  <a:cubicBezTo>
                    <a:pt x="126968" y="163639"/>
                    <a:pt x="163640" y="126968"/>
                    <a:pt x="163640" y="81820"/>
                  </a:cubicBezTo>
                  <a:cubicBezTo>
                    <a:pt x="163640" y="36671"/>
                    <a:pt x="126968" y="0"/>
                    <a:pt x="81820" y="0"/>
                  </a:cubicBezTo>
                  <a:cubicBezTo>
                    <a:pt x="36671" y="0"/>
                    <a:pt x="0" y="36671"/>
                    <a:pt x="0" y="81820"/>
                  </a:cubicBezTo>
                  <a:close/>
                </a:path>
              </a:pathLst>
            </a:custGeom>
            <a:solidFill>
              <a:srgbClr val="1195EB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29" name="Freihandform: Form 28">
              <a:extLst>
                <a:ext uri="{FF2B5EF4-FFF2-40B4-BE49-F238E27FC236}">
                  <a16:creationId xmlns:a16="http://schemas.microsoft.com/office/drawing/2014/main" id="{ADEA2E9B-B5D3-A0A7-6CD1-374232973438}"/>
                </a:ext>
              </a:extLst>
            </p:cNvPr>
            <p:cNvSpPr/>
            <p:nvPr/>
          </p:nvSpPr>
          <p:spPr>
            <a:xfrm>
              <a:off x="4660296" y="2979991"/>
              <a:ext cx="163639" cy="163639"/>
            </a:xfrm>
            <a:custGeom>
              <a:avLst/>
              <a:gdLst>
                <a:gd name="connsiteX0" fmla="*/ 0 w 163639"/>
                <a:gd name="connsiteY0" fmla="*/ 81820 h 163639"/>
                <a:gd name="connsiteX1" fmla="*/ 81820 w 163639"/>
                <a:gd name="connsiteY1" fmla="*/ 163639 h 163639"/>
                <a:gd name="connsiteX2" fmla="*/ 163640 w 163639"/>
                <a:gd name="connsiteY2" fmla="*/ 81820 h 163639"/>
                <a:gd name="connsiteX3" fmla="*/ 81820 w 163639"/>
                <a:gd name="connsiteY3" fmla="*/ 0 h 163639"/>
                <a:gd name="connsiteX4" fmla="*/ 0 w 163639"/>
                <a:gd name="connsiteY4" fmla="*/ 81820 h 1636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3639" h="163639">
                  <a:moveTo>
                    <a:pt x="0" y="81820"/>
                  </a:moveTo>
                  <a:cubicBezTo>
                    <a:pt x="0" y="126968"/>
                    <a:pt x="36671" y="163639"/>
                    <a:pt x="81820" y="163639"/>
                  </a:cubicBezTo>
                  <a:cubicBezTo>
                    <a:pt x="126968" y="163639"/>
                    <a:pt x="163640" y="126968"/>
                    <a:pt x="163640" y="81820"/>
                  </a:cubicBezTo>
                  <a:cubicBezTo>
                    <a:pt x="163640" y="36671"/>
                    <a:pt x="126968" y="0"/>
                    <a:pt x="81820" y="0"/>
                  </a:cubicBezTo>
                  <a:cubicBezTo>
                    <a:pt x="36671" y="0"/>
                    <a:pt x="0" y="36671"/>
                    <a:pt x="0" y="81820"/>
                  </a:cubicBezTo>
                  <a:close/>
                </a:path>
              </a:pathLst>
            </a:custGeom>
            <a:solidFill>
              <a:srgbClr val="1195EB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30" name="Freihandform: Form 29">
              <a:extLst>
                <a:ext uri="{FF2B5EF4-FFF2-40B4-BE49-F238E27FC236}">
                  <a16:creationId xmlns:a16="http://schemas.microsoft.com/office/drawing/2014/main" id="{AC2667A0-C78A-51F2-107D-EE22675C3B78}"/>
                </a:ext>
              </a:extLst>
            </p:cNvPr>
            <p:cNvSpPr/>
            <p:nvPr/>
          </p:nvSpPr>
          <p:spPr>
            <a:xfrm>
              <a:off x="4169378" y="1507140"/>
              <a:ext cx="163639" cy="163639"/>
            </a:xfrm>
            <a:custGeom>
              <a:avLst/>
              <a:gdLst>
                <a:gd name="connsiteX0" fmla="*/ 0 w 163639"/>
                <a:gd name="connsiteY0" fmla="*/ 81820 h 163639"/>
                <a:gd name="connsiteX1" fmla="*/ 81820 w 163639"/>
                <a:gd name="connsiteY1" fmla="*/ 163640 h 163639"/>
                <a:gd name="connsiteX2" fmla="*/ 163640 w 163639"/>
                <a:gd name="connsiteY2" fmla="*/ 81820 h 163639"/>
                <a:gd name="connsiteX3" fmla="*/ 81820 w 163639"/>
                <a:gd name="connsiteY3" fmla="*/ 0 h 163639"/>
                <a:gd name="connsiteX4" fmla="*/ 0 w 163639"/>
                <a:gd name="connsiteY4" fmla="*/ 81820 h 1636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3639" h="163639">
                  <a:moveTo>
                    <a:pt x="0" y="81820"/>
                  </a:moveTo>
                  <a:cubicBezTo>
                    <a:pt x="0" y="126968"/>
                    <a:pt x="36671" y="163640"/>
                    <a:pt x="81820" y="163640"/>
                  </a:cubicBezTo>
                  <a:cubicBezTo>
                    <a:pt x="126968" y="163640"/>
                    <a:pt x="163640" y="126968"/>
                    <a:pt x="163640" y="81820"/>
                  </a:cubicBezTo>
                  <a:cubicBezTo>
                    <a:pt x="163640" y="36671"/>
                    <a:pt x="126968" y="0"/>
                    <a:pt x="81820" y="0"/>
                  </a:cubicBezTo>
                  <a:cubicBezTo>
                    <a:pt x="36671" y="0"/>
                    <a:pt x="0" y="36671"/>
                    <a:pt x="0" y="81820"/>
                  </a:cubicBezTo>
                  <a:close/>
                </a:path>
              </a:pathLst>
            </a:custGeom>
            <a:solidFill>
              <a:srgbClr val="1195EB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31" name="Freihandform: Form 30">
              <a:extLst>
                <a:ext uri="{FF2B5EF4-FFF2-40B4-BE49-F238E27FC236}">
                  <a16:creationId xmlns:a16="http://schemas.microsoft.com/office/drawing/2014/main" id="{D83E6E36-9E48-058C-2CC5-468EB19DC7F9}"/>
                </a:ext>
              </a:extLst>
            </p:cNvPr>
            <p:cNvSpPr/>
            <p:nvPr/>
          </p:nvSpPr>
          <p:spPr>
            <a:xfrm>
              <a:off x="4169378" y="2489072"/>
              <a:ext cx="163639" cy="163639"/>
            </a:xfrm>
            <a:custGeom>
              <a:avLst/>
              <a:gdLst>
                <a:gd name="connsiteX0" fmla="*/ 0 w 163639"/>
                <a:gd name="connsiteY0" fmla="*/ 81820 h 163639"/>
                <a:gd name="connsiteX1" fmla="*/ 81820 w 163639"/>
                <a:gd name="connsiteY1" fmla="*/ 163639 h 163639"/>
                <a:gd name="connsiteX2" fmla="*/ 163640 w 163639"/>
                <a:gd name="connsiteY2" fmla="*/ 81820 h 163639"/>
                <a:gd name="connsiteX3" fmla="*/ 81820 w 163639"/>
                <a:gd name="connsiteY3" fmla="*/ 0 h 163639"/>
                <a:gd name="connsiteX4" fmla="*/ 0 w 163639"/>
                <a:gd name="connsiteY4" fmla="*/ 81820 h 1636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3639" h="163639">
                  <a:moveTo>
                    <a:pt x="0" y="81820"/>
                  </a:moveTo>
                  <a:cubicBezTo>
                    <a:pt x="0" y="126968"/>
                    <a:pt x="36671" y="163639"/>
                    <a:pt x="81820" y="163639"/>
                  </a:cubicBezTo>
                  <a:cubicBezTo>
                    <a:pt x="126968" y="163639"/>
                    <a:pt x="163640" y="126968"/>
                    <a:pt x="163640" y="81820"/>
                  </a:cubicBezTo>
                  <a:cubicBezTo>
                    <a:pt x="163640" y="36671"/>
                    <a:pt x="126968" y="0"/>
                    <a:pt x="81820" y="0"/>
                  </a:cubicBezTo>
                  <a:cubicBezTo>
                    <a:pt x="36671" y="0"/>
                    <a:pt x="0" y="36671"/>
                    <a:pt x="0" y="81820"/>
                  </a:cubicBezTo>
                  <a:close/>
                </a:path>
              </a:pathLst>
            </a:custGeom>
            <a:solidFill>
              <a:srgbClr val="1195EB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32" name="Freihandform: Form 31">
              <a:extLst>
                <a:ext uri="{FF2B5EF4-FFF2-40B4-BE49-F238E27FC236}">
                  <a16:creationId xmlns:a16="http://schemas.microsoft.com/office/drawing/2014/main" id="{464CB8F2-5A98-B504-5E24-2F546D595C4E}"/>
                </a:ext>
              </a:extLst>
            </p:cNvPr>
            <p:cNvSpPr/>
            <p:nvPr/>
          </p:nvSpPr>
          <p:spPr>
            <a:xfrm>
              <a:off x="4169378" y="2979991"/>
              <a:ext cx="163639" cy="163639"/>
            </a:xfrm>
            <a:custGeom>
              <a:avLst/>
              <a:gdLst>
                <a:gd name="connsiteX0" fmla="*/ 0 w 163639"/>
                <a:gd name="connsiteY0" fmla="*/ 81820 h 163639"/>
                <a:gd name="connsiteX1" fmla="*/ 81820 w 163639"/>
                <a:gd name="connsiteY1" fmla="*/ 163639 h 163639"/>
                <a:gd name="connsiteX2" fmla="*/ 163640 w 163639"/>
                <a:gd name="connsiteY2" fmla="*/ 81820 h 163639"/>
                <a:gd name="connsiteX3" fmla="*/ 81820 w 163639"/>
                <a:gd name="connsiteY3" fmla="*/ 0 h 163639"/>
                <a:gd name="connsiteX4" fmla="*/ 0 w 163639"/>
                <a:gd name="connsiteY4" fmla="*/ 81820 h 1636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3639" h="163639">
                  <a:moveTo>
                    <a:pt x="0" y="81820"/>
                  </a:moveTo>
                  <a:cubicBezTo>
                    <a:pt x="0" y="126968"/>
                    <a:pt x="36671" y="163639"/>
                    <a:pt x="81820" y="163639"/>
                  </a:cubicBezTo>
                  <a:cubicBezTo>
                    <a:pt x="126968" y="163639"/>
                    <a:pt x="163640" y="126968"/>
                    <a:pt x="163640" y="81820"/>
                  </a:cubicBezTo>
                  <a:cubicBezTo>
                    <a:pt x="163640" y="36671"/>
                    <a:pt x="126968" y="0"/>
                    <a:pt x="81820" y="0"/>
                  </a:cubicBezTo>
                  <a:cubicBezTo>
                    <a:pt x="36671" y="0"/>
                    <a:pt x="0" y="36671"/>
                    <a:pt x="0" y="81820"/>
                  </a:cubicBezTo>
                  <a:close/>
                </a:path>
              </a:pathLst>
            </a:custGeom>
            <a:solidFill>
              <a:srgbClr val="1195EB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33" name="Freihandform: Form 32">
              <a:extLst>
                <a:ext uri="{FF2B5EF4-FFF2-40B4-BE49-F238E27FC236}">
                  <a16:creationId xmlns:a16="http://schemas.microsoft.com/office/drawing/2014/main" id="{AE1125FF-2DD5-6CBD-F5A2-B5FD6FB19DF2}"/>
                </a:ext>
              </a:extLst>
            </p:cNvPr>
            <p:cNvSpPr/>
            <p:nvPr/>
          </p:nvSpPr>
          <p:spPr>
            <a:xfrm>
              <a:off x="3678364" y="1507140"/>
              <a:ext cx="163639" cy="163639"/>
            </a:xfrm>
            <a:custGeom>
              <a:avLst/>
              <a:gdLst>
                <a:gd name="connsiteX0" fmla="*/ 0 w 163639"/>
                <a:gd name="connsiteY0" fmla="*/ 81820 h 163639"/>
                <a:gd name="connsiteX1" fmla="*/ 81820 w 163639"/>
                <a:gd name="connsiteY1" fmla="*/ 163640 h 163639"/>
                <a:gd name="connsiteX2" fmla="*/ 163640 w 163639"/>
                <a:gd name="connsiteY2" fmla="*/ 81820 h 163639"/>
                <a:gd name="connsiteX3" fmla="*/ 81820 w 163639"/>
                <a:gd name="connsiteY3" fmla="*/ 0 h 163639"/>
                <a:gd name="connsiteX4" fmla="*/ 0 w 163639"/>
                <a:gd name="connsiteY4" fmla="*/ 81820 h 1636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3639" h="163639">
                  <a:moveTo>
                    <a:pt x="0" y="81820"/>
                  </a:moveTo>
                  <a:cubicBezTo>
                    <a:pt x="0" y="126968"/>
                    <a:pt x="36671" y="163640"/>
                    <a:pt x="81820" y="163640"/>
                  </a:cubicBezTo>
                  <a:cubicBezTo>
                    <a:pt x="126968" y="163640"/>
                    <a:pt x="163640" y="126968"/>
                    <a:pt x="163640" y="81820"/>
                  </a:cubicBezTo>
                  <a:cubicBezTo>
                    <a:pt x="163640" y="36671"/>
                    <a:pt x="126968" y="0"/>
                    <a:pt x="81820" y="0"/>
                  </a:cubicBezTo>
                  <a:cubicBezTo>
                    <a:pt x="36671" y="0"/>
                    <a:pt x="0" y="36671"/>
                    <a:pt x="0" y="81820"/>
                  </a:cubicBezTo>
                  <a:close/>
                </a:path>
              </a:pathLst>
            </a:custGeom>
            <a:solidFill>
              <a:srgbClr val="1195EB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34" name="Freihandform: Form 33">
              <a:extLst>
                <a:ext uri="{FF2B5EF4-FFF2-40B4-BE49-F238E27FC236}">
                  <a16:creationId xmlns:a16="http://schemas.microsoft.com/office/drawing/2014/main" id="{096ABDE0-1ABA-6FDF-F4C0-C0041D99A285}"/>
                </a:ext>
              </a:extLst>
            </p:cNvPr>
            <p:cNvSpPr/>
            <p:nvPr/>
          </p:nvSpPr>
          <p:spPr>
            <a:xfrm>
              <a:off x="3678364" y="2489072"/>
              <a:ext cx="163639" cy="163639"/>
            </a:xfrm>
            <a:custGeom>
              <a:avLst/>
              <a:gdLst>
                <a:gd name="connsiteX0" fmla="*/ 0 w 163639"/>
                <a:gd name="connsiteY0" fmla="*/ 81820 h 163639"/>
                <a:gd name="connsiteX1" fmla="*/ 81820 w 163639"/>
                <a:gd name="connsiteY1" fmla="*/ 163639 h 163639"/>
                <a:gd name="connsiteX2" fmla="*/ 163640 w 163639"/>
                <a:gd name="connsiteY2" fmla="*/ 81820 h 163639"/>
                <a:gd name="connsiteX3" fmla="*/ 81820 w 163639"/>
                <a:gd name="connsiteY3" fmla="*/ 0 h 163639"/>
                <a:gd name="connsiteX4" fmla="*/ 0 w 163639"/>
                <a:gd name="connsiteY4" fmla="*/ 81820 h 1636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3639" h="163639">
                  <a:moveTo>
                    <a:pt x="0" y="81820"/>
                  </a:moveTo>
                  <a:cubicBezTo>
                    <a:pt x="0" y="126968"/>
                    <a:pt x="36671" y="163639"/>
                    <a:pt x="81820" y="163639"/>
                  </a:cubicBezTo>
                  <a:cubicBezTo>
                    <a:pt x="126968" y="163639"/>
                    <a:pt x="163640" y="126968"/>
                    <a:pt x="163640" y="81820"/>
                  </a:cubicBezTo>
                  <a:cubicBezTo>
                    <a:pt x="163640" y="36671"/>
                    <a:pt x="126968" y="0"/>
                    <a:pt x="81820" y="0"/>
                  </a:cubicBezTo>
                  <a:cubicBezTo>
                    <a:pt x="36671" y="0"/>
                    <a:pt x="0" y="36671"/>
                    <a:pt x="0" y="81820"/>
                  </a:cubicBezTo>
                  <a:close/>
                </a:path>
              </a:pathLst>
            </a:custGeom>
            <a:solidFill>
              <a:srgbClr val="1195EB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35" name="Freihandform: Form 34">
              <a:extLst>
                <a:ext uri="{FF2B5EF4-FFF2-40B4-BE49-F238E27FC236}">
                  <a16:creationId xmlns:a16="http://schemas.microsoft.com/office/drawing/2014/main" id="{9052CCA6-CB2D-7269-E5CE-6E7AB78C0353}"/>
                </a:ext>
              </a:extLst>
            </p:cNvPr>
            <p:cNvSpPr/>
            <p:nvPr/>
          </p:nvSpPr>
          <p:spPr>
            <a:xfrm>
              <a:off x="3678364" y="2979991"/>
              <a:ext cx="163639" cy="163639"/>
            </a:xfrm>
            <a:custGeom>
              <a:avLst/>
              <a:gdLst>
                <a:gd name="connsiteX0" fmla="*/ 0 w 163639"/>
                <a:gd name="connsiteY0" fmla="*/ 81820 h 163639"/>
                <a:gd name="connsiteX1" fmla="*/ 81820 w 163639"/>
                <a:gd name="connsiteY1" fmla="*/ 163639 h 163639"/>
                <a:gd name="connsiteX2" fmla="*/ 163640 w 163639"/>
                <a:gd name="connsiteY2" fmla="*/ 81820 h 163639"/>
                <a:gd name="connsiteX3" fmla="*/ 81820 w 163639"/>
                <a:gd name="connsiteY3" fmla="*/ 0 h 163639"/>
                <a:gd name="connsiteX4" fmla="*/ 0 w 163639"/>
                <a:gd name="connsiteY4" fmla="*/ 81820 h 1636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3639" h="163639">
                  <a:moveTo>
                    <a:pt x="0" y="81820"/>
                  </a:moveTo>
                  <a:cubicBezTo>
                    <a:pt x="0" y="126968"/>
                    <a:pt x="36671" y="163639"/>
                    <a:pt x="81820" y="163639"/>
                  </a:cubicBezTo>
                  <a:cubicBezTo>
                    <a:pt x="126968" y="163639"/>
                    <a:pt x="163640" y="126968"/>
                    <a:pt x="163640" y="81820"/>
                  </a:cubicBezTo>
                  <a:cubicBezTo>
                    <a:pt x="163640" y="36671"/>
                    <a:pt x="126968" y="0"/>
                    <a:pt x="81820" y="0"/>
                  </a:cubicBezTo>
                  <a:cubicBezTo>
                    <a:pt x="36671" y="0"/>
                    <a:pt x="0" y="36671"/>
                    <a:pt x="0" y="81820"/>
                  </a:cubicBezTo>
                  <a:close/>
                </a:path>
              </a:pathLst>
            </a:custGeom>
            <a:solidFill>
              <a:srgbClr val="1195EB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36" name="Freihandform: Form 35">
              <a:extLst>
                <a:ext uri="{FF2B5EF4-FFF2-40B4-BE49-F238E27FC236}">
                  <a16:creationId xmlns:a16="http://schemas.microsoft.com/office/drawing/2014/main" id="{A1CC189C-A2D9-48CE-0C11-4C398AD2BFBA}"/>
                </a:ext>
              </a:extLst>
            </p:cNvPr>
            <p:cNvSpPr/>
            <p:nvPr/>
          </p:nvSpPr>
          <p:spPr>
            <a:xfrm>
              <a:off x="6221539" y="3552729"/>
              <a:ext cx="2454783" cy="2454783"/>
            </a:xfrm>
            <a:custGeom>
              <a:avLst/>
              <a:gdLst>
                <a:gd name="connsiteX0" fmla="*/ 2454783 w 2454783"/>
                <a:gd name="connsiteY0" fmla="*/ 1227392 h 2454783"/>
                <a:gd name="connsiteX1" fmla="*/ 1227392 w 2454783"/>
                <a:gd name="connsiteY1" fmla="*/ 2454783 h 2454783"/>
                <a:gd name="connsiteX2" fmla="*/ 1 w 2454783"/>
                <a:gd name="connsiteY2" fmla="*/ 1227392 h 2454783"/>
                <a:gd name="connsiteX3" fmla="*/ 1227392 w 2454783"/>
                <a:gd name="connsiteY3" fmla="*/ 0 h 2454783"/>
                <a:gd name="connsiteX4" fmla="*/ 2454783 w 2454783"/>
                <a:gd name="connsiteY4" fmla="*/ 1227392 h 24547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454783" h="2454783">
                  <a:moveTo>
                    <a:pt x="2454783" y="1227392"/>
                  </a:moveTo>
                  <a:cubicBezTo>
                    <a:pt x="2454783" y="1905261"/>
                    <a:pt x="1905261" y="2454783"/>
                    <a:pt x="1227392" y="2454783"/>
                  </a:cubicBezTo>
                  <a:cubicBezTo>
                    <a:pt x="549522" y="2454783"/>
                    <a:pt x="1" y="1905261"/>
                    <a:pt x="1" y="1227392"/>
                  </a:cubicBezTo>
                  <a:cubicBezTo>
                    <a:pt x="1" y="549522"/>
                    <a:pt x="549523" y="0"/>
                    <a:pt x="1227392" y="0"/>
                  </a:cubicBezTo>
                  <a:cubicBezTo>
                    <a:pt x="1905262" y="0"/>
                    <a:pt x="2454783" y="549523"/>
                    <a:pt x="2454783" y="1227392"/>
                  </a:cubicBezTo>
                  <a:close/>
                </a:path>
              </a:pathLst>
            </a:custGeom>
            <a:solidFill>
              <a:srgbClr val="1195EB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</p:grpSp>
      <p:sp>
        <p:nvSpPr>
          <p:cNvPr id="42" name="Rechteck 41">
            <a:extLst>
              <a:ext uri="{FF2B5EF4-FFF2-40B4-BE49-F238E27FC236}">
                <a16:creationId xmlns:a16="http://schemas.microsoft.com/office/drawing/2014/main" id="{485F726D-D34B-D771-E942-D877E0F71253}"/>
              </a:ext>
            </a:extLst>
          </p:cNvPr>
          <p:cNvSpPr/>
          <p:nvPr userDrawn="1"/>
        </p:nvSpPr>
        <p:spPr>
          <a:xfrm>
            <a:off x="7403468" y="6273800"/>
            <a:ext cx="4380545" cy="25154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r"/>
            <a:r>
              <a:rPr lang="de-DE" sz="1100">
                <a:solidFill>
                  <a:srgbClr val="322A26"/>
                </a:solidFill>
              </a:rPr>
              <a:t>Ein Unternehmen der EnBW</a:t>
            </a: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68AF3238-B5FB-5E0A-2BC1-4670DFF35B8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188279" y="415528"/>
            <a:ext cx="2595730" cy="56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45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4" orient="horz" pos="4065" userDrawn="1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AF8E346-97E6-4DB8-A0EA-E43564EEB8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tIns="0"/>
          <a:lstStyle>
            <a:lvl1pPr>
              <a:defRPr sz="28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D0D042B2-C7E9-4B5C-AD50-55F966D22F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Netze BW Guideline für PowerPoint | April 2023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E4A83611-03FD-49FB-9AD7-FABD7BF859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FC357-94BC-44C8-B600-C5D15BBAA3C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05366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B9F5BC50-F9E1-4E10-ACFC-C796DE11D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Netze BW Guideline für PowerPoint | April 2023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C03D9D73-D242-4783-BF88-25B8A0E924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FC357-94BC-44C8-B600-C5D15BBAA3C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265545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platzhalter 3">
            <a:extLst>
              <a:ext uri="{FF2B5EF4-FFF2-40B4-BE49-F238E27FC236}">
                <a16:creationId xmlns:a16="http://schemas.microsoft.com/office/drawing/2014/main" id="{B7296765-F480-4E07-BE38-2609333F346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07988" y="1844675"/>
            <a:ext cx="8640762" cy="4429125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spcBef>
                <a:spcPts val="1200"/>
              </a:spcBef>
              <a:spcAft>
                <a:spcPts val="0"/>
              </a:spcAft>
              <a:defRPr>
                <a:solidFill>
                  <a:schemeClr val="tx1"/>
                </a:solidFill>
                <a:latin typeface="+mj-lt"/>
              </a:defRPr>
            </a:lvl2pPr>
            <a:lvl3pPr marL="0" indent="0">
              <a:buNone/>
              <a:defRPr lang="de-DE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70000" indent="-270000">
              <a:defRPr lang="de-DE" sz="16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40000" indent="-270000">
              <a:defRPr/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</p:txBody>
      </p:sp>
      <p:sp>
        <p:nvSpPr>
          <p:cNvPr id="10" name="Fußzeilenplatzhalter 2">
            <a:extLst>
              <a:ext uri="{FF2B5EF4-FFF2-40B4-BE49-F238E27FC236}">
                <a16:creationId xmlns:a16="http://schemas.microsoft.com/office/drawing/2014/main" id="{F0F76F0F-055D-4EAD-8960-570FE61FCB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7988" y="6543420"/>
            <a:ext cx="8640762" cy="143869"/>
          </a:xfrm>
        </p:spPr>
        <p:txBody>
          <a:bodyPr/>
          <a:lstStyle/>
          <a:p>
            <a:r>
              <a:rPr lang="de-DE"/>
              <a:t>Netze BW Guideline für PowerPoint | April 2023</a:t>
            </a:r>
          </a:p>
        </p:txBody>
      </p:sp>
      <p:sp>
        <p:nvSpPr>
          <p:cNvPr id="11" name="Foliennummernplatzhalter 3">
            <a:extLst>
              <a:ext uri="{FF2B5EF4-FFF2-40B4-BE49-F238E27FC236}">
                <a16:creationId xmlns:a16="http://schemas.microsoft.com/office/drawing/2014/main" id="{3D7E90DA-D98B-44D3-93E6-AEA4E803EB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99850" y="6543420"/>
            <a:ext cx="281577" cy="143868"/>
          </a:xfrm>
        </p:spPr>
        <p:txBody>
          <a:bodyPr/>
          <a:lstStyle/>
          <a:p>
            <a:fld id="{0BBFC357-94BC-44C8-B600-C5D15BBAA3C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0586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Vollflächiges Bild ohne Anschnitt hell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Bildplatzhalter 6">
            <a:extLst>
              <a:ext uri="{FF2B5EF4-FFF2-40B4-BE49-F238E27FC236}">
                <a16:creationId xmlns:a16="http://schemas.microsoft.com/office/drawing/2014/main" id="{61D46911-DF9A-4D66-8CB1-CB3CEB557B40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  <a:prstGeom prst="rect">
            <a:avLst/>
          </a:prstGeom>
          <a:pattFill prst="wdUpDiag">
            <a:fgClr>
              <a:schemeClr val="accent1"/>
            </a:fgClr>
            <a:bgClr>
              <a:schemeClr val="bg1"/>
            </a:bgClr>
          </a:pattFill>
        </p:spPr>
        <p:txBody>
          <a:bodyPr wrap="square" bIns="684000" anchor="ctr" anchorCtr="0">
            <a:noAutofit/>
          </a:bodyPr>
          <a:lstStyle>
            <a:lvl1pPr algn="ctr">
              <a:defRPr/>
            </a:lvl1pPr>
          </a:lstStyle>
          <a:p>
            <a:r>
              <a:rPr lang="de-DE"/>
              <a:t>Bild durch Klicken auf Symbol hinzufügen</a:t>
            </a: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DAF8E346-97E6-4DB8-A0EA-E43564EEB8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988" y="620688"/>
            <a:ext cx="5975349" cy="1512168"/>
          </a:xfrm>
        </p:spPr>
        <p:txBody>
          <a:bodyPr tIns="36000"/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D0D042B2-C7E9-4B5C-AD50-55F966D22F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Netze BW Guideline für PowerPoint | April 2023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E4A83611-03FD-49FB-9AD7-FABD7BF859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FC357-94BC-44C8-B600-C5D15BBAA3CF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9" name="Inhaltsplatzhalter 2">
            <a:extLst>
              <a:ext uri="{FF2B5EF4-FFF2-40B4-BE49-F238E27FC236}">
                <a16:creationId xmlns:a16="http://schemas.microsoft.com/office/drawing/2014/main" id="{D91D3283-C2F0-4AB9-946F-3BD8099E253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07988" y="2168860"/>
            <a:ext cx="5975350" cy="1620180"/>
          </a:xfrm>
        </p:spPr>
        <p:txBody>
          <a:bodyPr/>
          <a:lstStyle>
            <a:lvl1pPr>
              <a:defRPr sz="1600" b="0">
                <a:solidFill>
                  <a:schemeClr val="tx1"/>
                </a:solidFill>
                <a:latin typeface="+mn-lt"/>
              </a:defRPr>
            </a:lvl1pPr>
            <a:lvl2pPr marL="270000" indent="-270000">
              <a:buClr>
                <a:schemeClr val="bg2"/>
              </a:buClr>
              <a:buFont typeface="Wingdings 2" panose="05020102010507070707" pitchFamily="18" charset="2"/>
              <a:buChar char=""/>
              <a:defRPr sz="1600">
                <a:solidFill>
                  <a:schemeClr val="tx1"/>
                </a:solidFill>
              </a:defRPr>
            </a:lvl2pPr>
            <a:lvl3pPr marL="540000">
              <a:buClr>
                <a:schemeClr val="accent1"/>
              </a:buClr>
              <a:defRPr sz="1600">
                <a:solidFill>
                  <a:schemeClr val="tx1"/>
                </a:solidFill>
              </a:defRPr>
            </a:lvl3pPr>
            <a:lvl4pPr marL="810000">
              <a:defRPr sz="1600">
                <a:solidFill>
                  <a:schemeClr val="tx1"/>
                </a:solidFill>
              </a:defRPr>
            </a:lvl4pPr>
            <a:lvl5pPr marL="1080000"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40440384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Vollflächiges Bild ohne Anschnitt dunkel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Bildplatzhalter 6">
            <a:extLst>
              <a:ext uri="{FF2B5EF4-FFF2-40B4-BE49-F238E27FC236}">
                <a16:creationId xmlns:a16="http://schemas.microsoft.com/office/drawing/2014/main" id="{61D46911-DF9A-4D66-8CB1-CB3CEB557B40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  <a:prstGeom prst="rect">
            <a:avLst/>
          </a:prstGeom>
          <a:pattFill prst="wdUpDiag">
            <a:fgClr>
              <a:schemeClr val="accent1"/>
            </a:fgClr>
            <a:bgClr>
              <a:schemeClr val="bg1"/>
            </a:bgClr>
          </a:pattFill>
        </p:spPr>
        <p:txBody>
          <a:bodyPr wrap="square" bIns="684000" anchor="ctr" anchorCtr="0">
            <a:noAutofit/>
          </a:bodyPr>
          <a:lstStyle>
            <a:lvl1pPr algn="ctr">
              <a:defRPr/>
            </a:lvl1pPr>
          </a:lstStyle>
          <a:p>
            <a:r>
              <a:rPr lang="de-DE"/>
              <a:t>Bild durch Klicken auf Symbol hinzufügen</a:t>
            </a: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DAF8E346-97E6-4DB8-A0EA-E43564EEB8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988" y="620688"/>
            <a:ext cx="5975349" cy="1512168"/>
          </a:xfrm>
        </p:spPr>
        <p:txBody>
          <a:bodyPr tIns="36000"/>
          <a:lstStyle>
            <a:lvl1pPr>
              <a:lnSpc>
                <a:spcPct val="90000"/>
              </a:lnSpc>
              <a:defRPr sz="5400">
                <a:solidFill>
                  <a:schemeClr val="bg1"/>
                </a:solidFill>
              </a:defRPr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9" name="Inhaltsplatzhalter 2">
            <a:extLst>
              <a:ext uri="{FF2B5EF4-FFF2-40B4-BE49-F238E27FC236}">
                <a16:creationId xmlns:a16="http://schemas.microsoft.com/office/drawing/2014/main" id="{D91D3283-C2F0-4AB9-946F-3BD8099E253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07988" y="2168860"/>
            <a:ext cx="5975350" cy="1620180"/>
          </a:xfrm>
        </p:spPr>
        <p:txBody>
          <a:bodyPr/>
          <a:lstStyle>
            <a:lvl1pPr>
              <a:defRPr sz="1600" b="0">
                <a:solidFill>
                  <a:schemeClr val="bg1"/>
                </a:solidFill>
                <a:latin typeface="+mn-lt"/>
              </a:defRPr>
            </a:lvl1pPr>
            <a:lvl2pPr marL="270000" indent="-270000">
              <a:buClr>
                <a:schemeClr val="bg2"/>
              </a:buClr>
              <a:buFont typeface="Wingdings 2" panose="05020102010507070707" pitchFamily="18" charset="2"/>
              <a:buChar char=""/>
              <a:defRPr sz="1600">
                <a:solidFill>
                  <a:schemeClr val="bg1"/>
                </a:solidFill>
              </a:defRPr>
            </a:lvl2pPr>
            <a:lvl3pPr marL="540000">
              <a:buClr>
                <a:schemeClr val="accent1"/>
              </a:buClr>
              <a:defRPr sz="1600">
                <a:solidFill>
                  <a:schemeClr val="bg1"/>
                </a:solidFill>
              </a:defRPr>
            </a:lvl3pPr>
            <a:lvl4pPr marL="810000">
              <a:defRPr sz="1600">
                <a:solidFill>
                  <a:schemeClr val="bg1"/>
                </a:solidFill>
              </a:defRPr>
            </a:lvl4pPr>
            <a:lvl5pPr marL="1080000"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8" name="Fußzeilenplatzhalter 3">
            <a:extLst>
              <a:ext uri="{FF2B5EF4-FFF2-40B4-BE49-F238E27FC236}">
                <a16:creationId xmlns:a16="http://schemas.microsoft.com/office/drawing/2014/main" id="{E168D8DB-F796-4068-ADEF-C0F20B643B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7988" y="6543420"/>
            <a:ext cx="8640762" cy="14386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Netze BW Guideline für PowerPoint | April 2023</a:t>
            </a:r>
          </a:p>
        </p:txBody>
      </p:sp>
      <p:sp>
        <p:nvSpPr>
          <p:cNvPr id="11" name="Foliennummernplatzhalter 4">
            <a:extLst>
              <a:ext uri="{FF2B5EF4-FFF2-40B4-BE49-F238E27FC236}">
                <a16:creationId xmlns:a16="http://schemas.microsoft.com/office/drawing/2014/main" id="{CC1B128C-EBBB-455E-A39C-DBDBC5AAD6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99850" y="6543420"/>
            <a:ext cx="281577" cy="14386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BBFC357-94BC-44C8-B600-C5D15BBAA3CF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52860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Abschluss tiefenblau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platzhalter 19">
            <a:extLst>
              <a:ext uri="{FF2B5EF4-FFF2-40B4-BE49-F238E27FC236}">
                <a16:creationId xmlns:a16="http://schemas.microsoft.com/office/drawing/2014/main" id="{D4042A03-EDCB-4342-BC85-2D0233FC1FC2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07988" y="3968576"/>
            <a:ext cx="3270329" cy="2052712"/>
          </a:xfrm>
        </p:spPr>
        <p:txBody>
          <a:bodyPr/>
          <a:lstStyle>
            <a:lvl1pPr>
              <a:spcAft>
                <a:spcPts val="0"/>
              </a:spcAft>
              <a:defRPr sz="1600">
                <a:solidFill>
                  <a:schemeClr val="bg1"/>
                </a:solidFill>
              </a:defRPr>
            </a:lvl1pPr>
            <a:lvl2pPr>
              <a:spcAft>
                <a:spcPts val="600"/>
              </a:spcAft>
              <a:defRPr>
                <a:solidFill>
                  <a:schemeClr val="bg1"/>
                </a:solidFill>
              </a:defRPr>
            </a:lvl2pPr>
            <a:lvl3pPr>
              <a:spcAft>
                <a:spcPts val="600"/>
              </a:spcAft>
              <a:defRPr>
                <a:solidFill>
                  <a:schemeClr val="bg1"/>
                </a:solidFill>
              </a:defRPr>
            </a:lvl3pPr>
            <a:lvl4pPr>
              <a:spcAft>
                <a:spcPts val="600"/>
              </a:spcAft>
              <a:defRPr>
                <a:solidFill>
                  <a:schemeClr val="bg1"/>
                </a:solidFill>
              </a:defRPr>
            </a:lvl4pPr>
            <a:lvl5pPr>
              <a:spcAft>
                <a:spcPts val="600"/>
              </a:spcAft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Name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25" name="Textplatzhalter 19">
            <a:extLst>
              <a:ext uri="{FF2B5EF4-FFF2-40B4-BE49-F238E27FC236}">
                <a16:creationId xmlns:a16="http://schemas.microsoft.com/office/drawing/2014/main" id="{5F4288F3-C68F-466B-A942-1B2139AC54C5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791744" y="3968576"/>
            <a:ext cx="3269518" cy="2052712"/>
          </a:xfrm>
        </p:spPr>
        <p:txBody>
          <a:bodyPr/>
          <a:lstStyle>
            <a:lvl1pPr>
              <a:spcAft>
                <a:spcPts val="0"/>
              </a:spcAft>
              <a:defRPr sz="1600">
                <a:solidFill>
                  <a:schemeClr val="bg1"/>
                </a:solidFill>
              </a:defRPr>
            </a:lvl1pPr>
            <a:lvl2pPr>
              <a:spcAft>
                <a:spcPts val="600"/>
              </a:spcAft>
              <a:defRPr sz="1600">
                <a:solidFill>
                  <a:schemeClr val="bg1"/>
                </a:solidFill>
              </a:defRPr>
            </a:lvl2pPr>
            <a:lvl3pPr>
              <a:spcAft>
                <a:spcPts val="600"/>
              </a:spcAft>
              <a:defRPr sz="1600">
                <a:solidFill>
                  <a:schemeClr val="bg1"/>
                </a:solidFill>
              </a:defRPr>
            </a:lvl3pPr>
            <a:lvl4pPr>
              <a:spcAft>
                <a:spcPts val="600"/>
              </a:spcAft>
              <a:defRPr sz="1600">
                <a:solidFill>
                  <a:schemeClr val="bg1"/>
                </a:solidFill>
              </a:defRPr>
            </a:lvl4pPr>
            <a:lvl5pPr>
              <a:spcAft>
                <a:spcPts val="600"/>
              </a:spcAft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Name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26" name="Titel 1">
            <a:extLst>
              <a:ext uri="{FF2B5EF4-FFF2-40B4-BE49-F238E27FC236}">
                <a16:creationId xmlns:a16="http://schemas.microsoft.com/office/drawing/2014/main" id="{41AE2C6D-8CD1-41E2-B1D0-EA3AADE9421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07988" y="2492896"/>
            <a:ext cx="6660120" cy="1424248"/>
          </a:xfrm>
        </p:spPr>
        <p:txBody>
          <a:bodyPr anchor="b" anchorCtr="0"/>
          <a:lstStyle>
            <a:lvl1pPr>
              <a:defRPr sz="8000">
                <a:solidFill>
                  <a:schemeClr val="bg1"/>
                </a:solidFill>
              </a:defRPr>
            </a:lvl1pPr>
          </a:lstStyle>
          <a:p>
            <a:r>
              <a:rPr lang="de-DE"/>
              <a:t>Vielen Dank</a:t>
            </a: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851FC37B-19EB-B648-FFD2-22A87B33738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738475" y="404664"/>
            <a:ext cx="3046157" cy="663276"/>
          </a:xfrm>
          <a:prstGeom prst="rect">
            <a:avLst/>
          </a:prstGeom>
        </p:spPr>
      </p:pic>
      <p:grpSp>
        <p:nvGrpSpPr>
          <p:cNvPr id="2" name="Gruppieren 1">
            <a:extLst>
              <a:ext uri="{FF2B5EF4-FFF2-40B4-BE49-F238E27FC236}">
                <a16:creationId xmlns:a16="http://schemas.microsoft.com/office/drawing/2014/main" id="{9E00B93F-D8C3-D8E6-FD35-BF7BC76755BB}"/>
              </a:ext>
            </a:extLst>
          </p:cNvPr>
          <p:cNvGrpSpPr/>
          <p:nvPr userDrawn="1"/>
        </p:nvGrpSpPr>
        <p:grpSpPr>
          <a:xfrm>
            <a:off x="7534876" y="1772816"/>
            <a:ext cx="4249755" cy="4243727"/>
            <a:chOff x="3514725" y="852488"/>
            <a:chExt cx="5162347" cy="5155024"/>
          </a:xfrm>
        </p:grpSpPr>
        <p:sp>
          <p:nvSpPr>
            <p:cNvPr id="4" name="Freihandform: Form 3">
              <a:extLst>
                <a:ext uri="{FF2B5EF4-FFF2-40B4-BE49-F238E27FC236}">
                  <a16:creationId xmlns:a16="http://schemas.microsoft.com/office/drawing/2014/main" id="{5BA5779D-58E2-B38D-4A79-4DF04CC7DC11}"/>
                </a:ext>
              </a:extLst>
            </p:cNvPr>
            <p:cNvSpPr/>
            <p:nvPr/>
          </p:nvSpPr>
          <p:spPr>
            <a:xfrm>
              <a:off x="3514725" y="3551490"/>
              <a:ext cx="2454783" cy="2454783"/>
            </a:xfrm>
            <a:custGeom>
              <a:avLst/>
              <a:gdLst>
                <a:gd name="connsiteX0" fmla="*/ 2454783 w 2454783"/>
                <a:gd name="connsiteY0" fmla="*/ 2454783 h 2454783"/>
                <a:gd name="connsiteX1" fmla="*/ 0 w 2454783"/>
                <a:gd name="connsiteY1" fmla="*/ 0 h 2454783"/>
                <a:gd name="connsiteX2" fmla="*/ 0 w 2454783"/>
                <a:gd name="connsiteY2" fmla="*/ 2454783 h 2454783"/>
                <a:gd name="connsiteX3" fmla="*/ 2454783 w 2454783"/>
                <a:gd name="connsiteY3" fmla="*/ 2454783 h 24547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54783" h="2454783">
                  <a:moveTo>
                    <a:pt x="2454783" y="2454783"/>
                  </a:moveTo>
                  <a:cubicBezTo>
                    <a:pt x="2454783" y="1098995"/>
                    <a:pt x="1355693" y="0"/>
                    <a:pt x="0" y="0"/>
                  </a:cubicBezTo>
                  <a:lnTo>
                    <a:pt x="0" y="2454783"/>
                  </a:lnTo>
                  <a:lnTo>
                    <a:pt x="2454783" y="2454783"/>
                  </a:ln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5" name="Freihandform: Form 4">
              <a:extLst>
                <a:ext uri="{FF2B5EF4-FFF2-40B4-BE49-F238E27FC236}">
                  <a16:creationId xmlns:a16="http://schemas.microsoft.com/office/drawing/2014/main" id="{57D79DFF-0A8D-D747-B605-CDE45A2E11F1}"/>
                </a:ext>
              </a:extLst>
            </p:cNvPr>
            <p:cNvSpPr/>
            <p:nvPr/>
          </p:nvSpPr>
          <p:spPr>
            <a:xfrm rot="16200000">
              <a:off x="6222290" y="852487"/>
              <a:ext cx="2454782" cy="2454783"/>
            </a:xfrm>
            <a:custGeom>
              <a:avLst/>
              <a:gdLst>
                <a:gd name="connsiteX0" fmla="*/ 0 w 2454782"/>
                <a:gd name="connsiteY0" fmla="*/ 2454783 h 2454783"/>
                <a:gd name="connsiteX1" fmla="*/ 2454783 w 2454782"/>
                <a:gd name="connsiteY1" fmla="*/ 2454783 h 2454783"/>
                <a:gd name="connsiteX2" fmla="*/ 2454783 w 2454782"/>
                <a:gd name="connsiteY2" fmla="*/ 1227392 h 2454783"/>
                <a:gd name="connsiteX3" fmla="*/ 1227391 w 2454782"/>
                <a:gd name="connsiteY3" fmla="*/ 0 h 2454783"/>
                <a:gd name="connsiteX4" fmla="*/ 0 w 2454782"/>
                <a:gd name="connsiteY4" fmla="*/ 1227392 h 2454783"/>
                <a:gd name="connsiteX5" fmla="*/ 0 w 2454782"/>
                <a:gd name="connsiteY5" fmla="*/ 2454783 h 24547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454782" h="2454783">
                  <a:moveTo>
                    <a:pt x="0" y="2454783"/>
                  </a:moveTo>
                  <a:lnTo>
                    <a:pt x="2454783" y="2454783"/>
                  </a:lnTo>
                  <a:lnTo>
                    <a:pt x="2454783" y="1227392"/>
                  </a:lnTo>
                  <a:cubicBezTo>
                    <a:pt x="2454783" y="549497"/>
                    <a:pt x="1905286" y="0"/>
                    <a:pt x="1227391" y="0"/>
                  </a:cubicBezTo>
                  <a:cubicBezTo>
                    <a:pt x="549497" y="0"/>
                    <a:pt x="0" y="549497"/>
                    <a:pt x="0" y="1227392"/>
                  </a:cubicBezTo>
                  <a:lnTo>
                    <a:pt x="0" y="2454783"/>
                  </a:lnTo>
                  <a:close/>
                </a:path>
              </a:pathLst>
            </a:custGeom>
            <a:solidFill>
              <a:srgbClr val="FE8F1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6" name="Freihandform: Form 5">
              <a:extLst>
                <a:ext uri="{FF2B5EF4-FFF2-40B4-BE49-F238E27FC236}">
                  <a16:creationId xmlns:a16="http://schemas.microsoft.com/office/drawing/2014/main" id="{F7FC26BC-5213-4645-70D2-89AB55828E38}"/>
                </a:ext>
              </a:extLst>
            </p:cNvPr>
            <p:cNvSpPr/>
            <p:nvPr/>
          </p:nvSpPr>
          <p:spPr>
            <a:xfrm>
              <a:off x="5642229" y="1016221"/>
              <a:ext cx="163639" cy="163639"/>
            </a:xfrm>
            <a:custGeom>
              <a:avLst/>
              <a:gdLst>
                <a:gd name="connsiteX0" fmla="*/ 0 w 163639"/>
                <a:gd name="connsiteY0" fmla="*/ 81820 h 163639"/>
                <a:gd name="connsiteX1" fmla="*/ 81820 w 163639"/>
                <a:gd name="connsiteY1" fmla="*/ 163639 h 163639"/>
                <a:gd name="connsiteX2" fmla="*/ 163639 w 163639"/>
                <a:gd name="connsiteY2" fmla="*/ 81820 h 163639"/>
                <a:gd name="connsiteX3" fmla="*/ 81820 w 163639"/>
                <a:gd name="connsiteY3" fmla="*/ 0 h 163639"/>
                <a:gd name="connsiteX4" fmla="*/ 0 w 163639"/>
                <a:gd name="connsiteY4" fmla="*/ 81820 h 1636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3639" h="163639">
                  <a:moveTo>
                    <a:pt x="0" y="81820"/>
                  </a:moveTo>
                  <a:cubicBezTo>
                    <a:pt x="0" y="126968"/>
                    <a:pt x="36671" y="163639"/>
                    <a:pt x="81820" y="163639"/>
                  </a:cubicBezTo>
                  <a:cubicBezTo>
                    <a:pt x="126968" y="163639"/>
                    <a:pt x="163639" y="126968"/>
                    <a:pt x="163639" y="81820"/>
                  </a:cubicBezTo>
                  <a:cubicBezTo>
                    <a:pt x="163639" y="36671"/>
                    <a:pt x="126968" y="0"/>
                    <a:pt x="81820" y="0"/>
                  </a:cubicBezTo>
                  <a:cubicBezTo>
                    <a:pt x="36671" y="0"/>
                    <a:pt x="0" y="36671"/>
                    <a:pt x="0" y="81820"/>
                  </a:cubicBezTo>
                  <a:close/>
                </a:path>
              </a:pathLst>
            </a:custGeom>
            <a:solidFill>
              <a:srgbClr val="1195EB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7" name="Freihandform: Form 6">
              <a:extLst>
                <a:ext uri="{FF2B5EF4-FFF2-40B4-BE49-F238E27FC236}">
                  <a16:creationId xmlns:a16="http://schemas.microsoft.com/office/drawing/2014/main" id="{80D71EEB-37C9-308B-9A0E-EF63A10AEB37}"/>
                </a:ext>
              </a:extLst>
            </p:cNvPr>
            <p:cNvSpPr/>
            <p:nvPr/>
          </p:nvSpPr>
          <p:spPr>
            <a:xfrm>
              <a:off x="5642229" y="1998153"/>
              <a:ext cx="163639" cy="163639"/>
            </a:xfrm>
            <a:custGeom>
              <a:avLst/>
              <a:gdLst>
                <a:gd name="connsiteX0" fmla="*/ 0 w 163639"/>
                <a:gd name="connsiteY0" fmla="*/ 81820 h 163639"/>
                <a:gd name="connsiteX1" fmla="*/ 81820 w 163639"/>
                <a:gd name="connsiteY1" fmla="*/ 163640 h 163639"/>
                <a:gd name="connsiteX2" fmla="*/ 163639 w 163639"/>
                <a:gd name="connsiteY2" fmla="*/ 81820 h 163639"/>
                <a:gd name="connsiteX3" fmla="*/ 81820 w 163639"/>
                <a:gd name="connsiteY3" fmla="*/ 0 h 163639"/>
                <a:gd name="connsiteX4" fmla="*/ 0 w 163639"/>
                <a:gd name="connsiteY4" fmla="*/ 81820 h 1636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3639" h="163639">
                  <a:moveTo>
                    <a:pt x="0" y="81820"/>
                  </a:moveTo>
                  <a:cubicBezTo>
                    <a:pt x="0" y="126968"/>
                    <a:pt x="36671" y="163640"/>
                    <a:pt x="81820" y="163640"/>
                  </a:cubicBezTo>
                  <a:cubicBezTo>
                    <a:pt x="126968" y="163640"/>
                    <a:pt x="163639" y="126968"/>
                    <a:pt x="163639" y="81820"/>
                  </a:cubicBezTo>
                  <a:cubicBezTo>
                    <a:pt x="163639" y="36671"/>
                    <a:pt x="126968" y="0"/>
                    <a:pt x="81820" y="0"/>
                  </a:cubicBezTo>
                  <a:cubicBezTo>
                    <a:pt x="36671" y="0"/>
                    <a:pt x="0" y="36671"/>
                    <a:pt x="0" y="81820"/>
                  </a:cubicBezTo>
                  <a:close/>
                </a:path>
              </a:pathLst>
            </a:custGeom>
            <a:solidFill>
              <a:srgbClr val="1195EB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8" name="Freihandform: Form 7">
              <a:extLst>
                <a:ext uri="{FF2B5EF4-FFF2-40B4-BE49-F238E27FC236}">
                  <a16:creationId xmlns:a16="http://schemas.microsoft.com/office/drawing/2014/main" id="{8280A4EB-C0F3-5DFD-F4B4-98997A6F1CDB}"/>
                </a:ext>
              </a:extLst>
            </p:cNvPr>
            <p:cNvSpPr/>
            <p:nvPr/>
          </p:nvSpPr>
          <p:spPr>
            <a:xfrm>
              <a:off x="5151310" y="1016221"/>
              <a:ext cx="163639" cy="163639"/>
            </a:xfrm>
            <a:custGeom>
              <a:avLst/>
              <a:gdLst>
                <a:gd name="connsiteX0" fmla="*/ 0 w 163639"/>
                <a:gd name="connsiteY0" fmla="*/ 81820 h 163639"/>
                <a:gd name="connsiteX1" fmla="*/ 81820 w 163639"/>
                <a:gd name="connsiteY1" fmla="*/ 163639 h 163639"/>
                <a:gd name="connsiteX2" fmla="*/ 163639 w 163639"/>
                <a:gd name="connsiteY2" fmla="*/ 81820 h 163639"/>
                <a:gd name="connsiteX3" fmla="*/ 81820 w 163639"/>
                <a:gd name="connsiteY3" fmla="*/ 0 h 163639"/>
                <a:gd name="connsiteX4" fmla="*/ 0 w 163639"/>
                <a:gd name="connsiteY4" fmla="*/ 81820 h 1636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3639" h="163639">
                  <a:moveTo>
                    <a:pt x="0" y="81820"/>
                  </a:moveTo>
                  <a:cubicBezTo>
                    <a:pt x="0" y="126968"/>
                    <a:pt x="36671" y="163639"/>
                    <a:pt x="81820" y="163639"/>
                  </a:cubicBezTo>
                  <a:cubicBezTo>
                    <a:pt x="126968" y="163639"/>
                    <a:pt x="163639" y="126968"/>
                    <a:pt x="163639" y="81820"/>
                  </a:cubicBezTo>
                  <a:cubicBezTo>
                    <a:pt x="163639" y="36671"/>
                    <a:pt x="126968" y="0"/>
                    <a:pt x="81820" y="0"/>
                  </a:cubicBezTo>
                  <a:cubicBezTo>
                    <a:pt x="36671" y="0"/>
                    <a:pt x="0" y="36671"/>
                    <a:pt x="0" y="81820"/>
                  </a:cubicBezTo>
                  <a:close/>
                </a:path>
              </a:pathLst>
            </a:custGeom>
            <a:solidFill>
              <a:srgbClr val="1195EB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9" name="Freihandform: Form 8">
              <a:extLst>
                <a:ext uri="{FF2B5EF4-FFF2-40B4-BE49-F238E27FC236}">
                  <a16:creationId xmlns:a16="http://schemas.microsoft.com/office/drawing/2014/main" id="{B86DEA2E-E3FB-6BFF-687E-55FE1B9BF6DE}"/>
                </a:ext>
              </a:extLst>
            </p:cNvPr>
            <p:cNvSpPr/>
            <p:nvPr/>
          </p:nvSpPr>
          <p:spPr>
            <a:xfrm>
              <a:off x="5151310" y="1998058"/>
              <a:ext cx="163639" cy="163639"/>
            </a:xfrm>
            <a:custGeom>
              <a:avLst/>
              <a:gdLst>
                <a:gd name="connsiteX0" fmla="*/ 0 w 163639"/>
                <a:gd name="connsiteY0" fmla="*/ 81820 h 163639"/>
                <a:gd name="connsiteX1" fmla="*/ 81820 w 163639"/>
                <a:gd name="connsiteY1" fmla="*/ 163640 h 163639"/>
                <a:gd name="connsiteX2" fmla="*/ 163639 w 163639"/>
                <a:gd name="connsiteY2" fmla="*/ 81820 h 163639"/>
                <a:gd name="connsiteX3" fmla="*/ 81820 w 163639"/>
                <a:gd name="connsiteY3" fmla="*/ 0 h 163639"/>
                <a:gd name="connsiteX4" fmla="*/ 0 w 163639"/>
                <a:gd name="connsiteY4" fmla="*/ 81820 h 1636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3639" h="163639">
                  <a:moveTo>
                    <a:pt x="0" y="81820"/>
                  </a:moveTo>
                  <a:cubicBezTo>
                    <a:pt x="0" y="126968"/>
                    <a:pt x="36671" y="163640"/>
                    <a:pt x="81820" y="163640"/>
                  </a:cubicBezTo>
                  <a:cubicBezTo>
                    <a:pt x="126968" y="163640"/>
                    <a:pt x="163639" y="126968"/>
                    <a:pt x="163639" y="81820"/>
                  </a:cubicBezTo>
                  <a:cubicBezTo>
                    <a:pt x="163639" y="36671"/>
                    <a:pt x="126968" y="0"/>
                    <a:pt x="81820" y="0"/>
                  </a:cubicBezTo>
                  <a:cubicBezTo>
                    <a:pt x="36671" y="0"/>
                    <a:pt x="0" y="36671"/>
                    <a:pt x="0" y="81820"/>
                  </a:cubicBezTo>
                  <a:close/>
                </a:path>
              </a:pathLst>
            </a:custGeom>
            <a:solidFill>
              <a:srgbClr val="1195EB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0" name="Freihandform: Form 9">
              <a:extLst>
                <a:ext uri="{FF2B5EF4-FFF2-40B4-BE49-F238E27FC236}">
                  <a16:creationId xmlns:a16="http://schemas.microsoft.com/office/drawing/2014/main" id="{4D4D7553-72FD-F9A7-9B60-37031B419654}"/>
                </a:ext>
              </a:extLst>
            </p:cNvPr>
            <p:cNvSpPr/>
            <p:nvPr/>
          </p:nvSpPr>
          <p:spPr>
            <a:xfrm>
              <a:off x="4660296" y="1016221"/>
              <a:ext cx="163639" cy="163639"/>
            </a:xfrm>
            <a:custGeom>
              <a:avLst/>
              <a:gdLst>
                <a:gd name="connsiteX0" fmla="*/ 0 w 163639"/>
                <a:gd name="connsiteY0" fmla="*/ 81820 h 163639"/>
                <a:gd name="connsiteX1" fmla="*/ 81820 w 163639"/>
                <a:gd name="connsiteY1" fmla="*/ 163639 h 163639"/>
                <a:gd name="connsiteX2" fmla="*/ 163640 w 163639"/>
                <a:gd name="connsiteY2" fmla="*/ 81820 h 163639"/>
                <a:gd name="connsiteX3" fmla="*/ 81820 w 163639"/>
                <a:gd name="connsiteY3" fmla="*/ 0 h 163639"/>
                <a:gd name="connsiteX4" fmla="*/ 0 w 163639"/>
                <a:gd name="connsiteY4" fmla="*/ 81820 h 1636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3639" h="163639">
                  <a:moveTo>
                    <a:pt x="0" y="81820"/>
                  </a:moveTo>
                  <a:cubicBezTo>
                    <a:pt x="0" y="126968"/>
                    <a:pt x="36671" y="163639"/>
                    <a:pt x="81820" y="163639"/>
                  </a:cubicBezTo>
                  <a:cubicBezTo>
                    <a:pt x="126968" y="163639"/>
                    <a:pt x="163640" y="126968"/>
                    <a:pt x="163640" y="81820"/>
                  </a:cubicBezTo>
                  <a:cubicBezTo>
                    <a:pt x="163640" y="36671"/>
                    <a:pt x="126968" y="0"/>
                    <a:pt x="81820" y="0"/>
                  </a:cubicBezTo>
                  <a:cubicBezTo>
                    <a:pt x="36671" y="0"/>
                    <a:pt x="0" y="36671"/>
                    <a:pt x="0" y="81820"/>
                  </a:cubicBezTo>
                  <a:close/>
                </a:path>
              </a:pathLst>
            </a:custGeom>
            <a:solidFill>
              <a:srgbClr val="1195EB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1" name="Freihandform: Form 10">
              <a:extLst>
                <a:ext uri="{FF2B5EF4-FFF2-40B4-BE49-F238E27FC236}">
                  <a16:creationId xmlns:a16="http://schemas.microsoft.com/office/drawing/2014/main" id="{96785BFE-1306-91B0-4134-CE7C4DEB3C1C}"/>
                </a:ext>
              </a:extLst>
            </p:cNvPr>
            <p:cNvSpPr/>
            <p:nvPr/>
          </p:nvSpPr>
          <p:spPr>
            <a:xfrm>
              <a:off x="4660296" y="1998058"/>
              <a:ext cx="163639" cy="163639"/>
            </a:xfrm>
            <a:custGeom>
              <a:avLst/>
              <a:gdLst>
                <a:gd name="connsiteX0" fmla="*/ 0 w 163639"/>
                <a:gd name="connsiteY0" fmla="*/ 81820 h 163639"/>
                <a:gd name="connsiteX1" fmla="*/ 81820 w 163639"/>
                <a:gd name="connsiteY1" fmla="*/ 163640 h 163639"/>
                <a:gd name="connsiteX2" fmla="*/ 163640 w 163639"/>
                <a:gd name="connsiteY2" fmla="*/ 81820 h 163639"/>
                <a:gd name="connsiteX3" fmla="*/ 81820 w 163639"/>
                <a:gd name="connsiteY3" fmla="*/ 0 h 163639"/>
                <a:gd name="connsiteX4" fmla="*/ 0 w 163639"/>
                <a:gd name="connsiteY4" fmla="*/ 81820 h 1636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3639" h="163639">
                  <a:moveTo>
                    <a:pt x="0" y="81820"/>
                  </a:moveTo>
                  <a:cubicBezTo>
                    <a:pt x="0" y="126968"/>
                    <a:pt x="36671" y="163640"/>
                    <a:pt x="81820" y="163640"/>
                  </a:cubicBezTo>
                  <a:cubicBezTo>
                    <a:pt x="126968" y="163640"/>
                    <a:pt x="163640" y="126968"/>
                    <a:pt x="163640" y="81820"/>
                  </a:cubicBezTo>
                  <a:cubicBezTo>
                    <a:pt x="163640" y="36671"/>
                    <a:pt x="126968" y="0"/>
                    <a:pt x="81820" y="0"/>
                  </a:cubicBezTo>
                  <a:cubicBezTo>
                    <a:pt x="36671" y="0"/>
                    <a:pt x="0" y="36671"/>
                    <a:pt x="0" y="81820"/>
                  </a:cubicBezTo>
                  <a:close/>
                </a:path>
              </a:pathLst>
            </a:custGeom>
            <a:solidFill>
              <a:srgbClr val="1195EB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2" name="Freihandform: Form 11">
              <a:extLst>
                <a:ext uri="{FF2B5EF4-FFF2-40B4-BE49-F238E27FC236}">
                  <a16:creationId xmlns:a16="http://schemas.microsoft.com/office/drawing/2014/main" id="{FA41477E-0CBD-531A-2397-5109833C4FEA}"/>
                </a:ext>
              </a:extLst>
            </p:cNvPr>
            <p:cNvSpPr/>
            <p:nvPr/>
          </p:nvSpPr>
          <p:spPr>
            <a:xfrm>
              <a:off x="4169378" y="1016221"/>
              <a:ext cx="163639" cy="163639"/>
            </a:xfrm>
            <a:custGeom>
              <a:avLst/>
              <a:gdLst>
                <a:gd name="connsiteX0" fmla="*/ 0 w 163639"/>
                <a:gd name="connsiteY0" fmla="*/ 81820 h 163639"/>
                <a:gd name="connsiteX1" fmla="*/ 81820 w 163639"/>
                <a:gd name="connsiteY1" fmla="*/ 163639 h 163639"/>
                <a:gd name="connsiteX2" fmla="*/ 163640 w 163639"/>
                <a:gd name="connsiteY2" fmla="*/ 81820 h 163639"/>
                <a:gd name="connsiteX3" fmla="*/ 81820 w 163639"/>
                <a:gd name="connsiteY3" fmla="*/ 0 h 163639"/>
                <a:gd name="connsiteX4" fmla="*/ 0 w 163639"/>
                <a:gd name="connsiteY4" fmla="*/ 81820 h 1636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3639" h="163639">
                  <a:moveTo>
                    <a:pt x="0" y="81820"/>
                  </a:moveTo>
                  <a:cubicBezTo>
                    <a:pt x="0" y="126968"/>
                    <a:pt x="36671" y="163639"/>
                    <a:pt x="81820" y="163639"/>
                  </a:cubicBezTo>
                  <a:cubicBezTo>
                    <a:pt x="126968" y="163639"/>
                    <a:pt x="163640" y="126968"/>
                    <a:pt x="163640" y="81820"/>
                  </a:cubicBezTo>
                  <a:cubicBezTo>
                    <a:pt x="163640" y="36671"/>
                    <a:pt x="126968" y="0"/>
                    <a:pt x="81820" y="0"/>
                  </a:cubicBezTo>
                  <a:cubicBezTo>
                    <a:pt x="36671" y="0"/>
                    <a:pt x="0" y="36671"/>
                    <a:pt x="0" y="81820"/>
                  </a:cubicBezTo>
                  <a:close/>
                </a:path>
              </a:pathLst>
            </a:custGeom>
            <a:solidFill>
              <a:srgbClr val="1195EB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3" name="Freihandform: Form 12">
              <a:extLst>
                <a:ext uri="{FF2B5EF4-FFF2-40B4-BE49-F238E27FC236}">
                  <a16:creationId xmlns:a16="http://schemas.microsoft.com/office/drawing/2014/main" id="{1C66C413-2F12-E493-7238-C29E4C6B53EE}"/>
                </a:ext>
              </a:extLst>
            </p:cNvPr>
            <p:cNvSpPr/>
            <p:nvPr/>
          </p:nvSpPr>
          <p:spPr>
            <a:xfrm>
              <a:off x="4169378" y="1998058"/>
              <a:ext cx="163639" cy="163639"/>
            </a:xfrm>
            <a:custGeom>
              <a:avLst/>
              <a:gdLst>
                <a:gd name="connsiteX0" fmla="*/ 0 w 163639"/>
                <a:gd name="connsiteY0" fmla="*/ 81820 h 163639"/>
                <a:gd name="connsiteX1" fmla="*/ 81820 w 163639"/>
                <a:gd name="connsiteY1" fmla="*/ 163640 h 163639"/>
                <a:gd name="connsiteX2" fmla="*/ 163640 w 163639"/>
                <a:gd name="connsiteY2" fmla="*/ 81820 h 163639"/>
                <a:gd name="connsiteX3" fmla="*/ 81820 w 163639"/>
                <a:gd name="connsiteY3" fmla="*/ 0 h 163639"/>
                <a:gd name="connsiteX4" fmla="*/ 0 w 163639"/>
                <a:gd name="connsiteY4" fmla="*/ 81820 h 1636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3639" h="163639">
                  <a:moveTo>
                    <a:pt x="0" y="81820"/>
                  </a:moveTo>
                  <a:cubicBezTo>
                    <a:pt x="0" y="126968"/>
                    <a:pt x="36671" y="163640"/>
                    <a:pt x="81820" y="163640"/>
                  </a:cubicBezTo>
                  <a:cubicBezTo>
                    <a:pt x="126968" y="163640"/>
                    <a:pt x="163640" y="126968"/>
                    <a:pt x="163640" y="81820"/>
                  </a:cubicBezTo>
                  <a:cubicBezTo>
                    <a:pt x="163640" y="36671"/>
                    <a:pt x="126968" y="0"/>
                    <a:pt x="81820" y="0"/>
                  </a:cubicBezTo>
                  <a:cubicBezTo>
                    <a:pt x="36671" y="0"/>
                    <a:pt x="0" y="36671"/>
                    <a:pt x="0" y="81820"/>
                  </a:cubicBezTo>
                  <a:close/>
                </a:path>
              </a:pathLst>
            </a:custGeom>
            <a:solidFill>
              <a:srgbClr val="1195EB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4" name="Freihandform: Form 13">
              <a:extLst>
                <a:ext uri="{FF2B5EF4-FFF2-40B4-BE49-F238E27FC236}">
                  <a16:creationId xmlns:a16="http://schemas.microsoft.com/office/drawing/2014/main" id="{2C1891C8-50A8-6D3A-7AE7-19752DBA40FE}"/>
                </a:ext>
              </a:extLst>
            </p:cNvPr>
            <p:cNvSpPr/>
            <p:nvPr/>
          </p:nvSpPr>
          <p:spPr>
            <a:xfrm>
              <a:off x="3678364" y="1016221"/>
              <a:ext cx="163639" cy="163639"/>
            </a:xfrm>
            <a:custGeom>
              <a:avLst/>
              <a:gdLst>
                <a:gd name="connsiteX0" fmla="*/ 0 w 163639"/>
                <a:gd name="connsiteY0" fmla="*/ 81820 h 163639"/>
                <a:gd name="connsiteX1" fmla="*/ 81820 w 163639"/>
                <a:gd name="connsiteY1" fmla="*/ 163639 h 163639"/>
                <a:gd name="connsiteX2" fmla="*/ 163640 w 163639"/>
                <a:gd name="connsiteY2" fmla="*/ 81820 h 163639"/>
                <a:gd name="connsiteX3" fmla="*/ 81820 w 163639"/>
                <a:gd name="connsiteY3" fmla="*/ 0 h 163639"/>
                <a:gd name="connsiteX4" fmla="*/ 0 w 163639"/>
                <a:gd name="connsiteY4" fmla="*/ 81820 h 1636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3639" h="163639">
                  <a:moveTo>
                    <a:pt x="0" y="81820"/>
                  </a:moveTo>
                  <a:cubicBezTo>
                    <a:pt x="0" y="126968"/>
                    <a:pt x="36671" y="163639"/>
                    <a:pt x="81820" y="163639"/>
                  </a:cubicBezTo>
                  <a:cubicBezTo>
                    <a:pt x="126968" y="163639"/>
                    <a:pt x="163640" y="126968"/>
                    <a:pt x="163640" y="81820"/>
                  </a:cubicBezTo>
                  <a:cubicBezTo>
                    <a:pt x="163640" y="36671"/>
                    <a:pt x="126968" y="0"/>
                    <a:pt x="81820" y="0"/>
                  </a:cubicBezTo>
                  <a:cubicBezTo>
                    <a:pt x="36671" y="0"/>
                    <a:pt x="0" y="36671"/>
                    <a:pt x="0" y="81820"/>
                  </a:cubicBezTo>
                  <a:close/>
                </a:path>
              </a:pathLst>
            </a:custGeom>
            <a:solidFill>
              <a:srgbClr val="1195EB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5" name="Freihandform: Form 14">
              <a:extLst>
                <a:ext uri="{FF2B5EF4-FFF2-40B4-BE49-F238E27FC236}">
                  <a16:creationId xmlns:a16="http://schemas.microsoft.com/office/drawing/2014/main" id="{EC23D9C0-1A75-00F6-685C-59535CA04939}"/>
                </a:ext>
              </a:extLst>
            </p:cNvPr>
            <p:cNvSpPr/>
            <p:nvPr/>
          </p:nvSpPr>
          <p:spPr>
            <a:xfrm>
              <a:off x="3678364" y="1998058"/>
              <a:ext cx="163639" cy="163639"/>
            </a:xfrm>
            <a:custGeom>
              <a:avLst/>
              <a:gdLst>
                <a:gd name="connsiteX0" fmla="*/ 0 w 163639"/>
                <a:gd name="connsiteY0" fmla="*/ 81820 h 163639"/>
                <a:gd name="connsiteX1" fmla="*/ 81820 w 163639"/>
                <a:gd name="connsiteY1" fmla="*/ 163640 h 163639"/>
                <a:gd name="connsiteX2" fmla="*/ 163640 w 163639"/>
                <a:gd name="connsiteY2" fmla="*/ 81820 h 163639"/>
                <a:gd name="connsiteX3" fmla="*/ 81820 w 163639"/>
                <a:gd name="connsiteY3" fmla="*/ 0 h 163639"/>
                <a:gd name="connsiteX4" fmla="*/ 0 w 163639"/>
                <a:gd name="connsiteY4" fmla="*/ 81820 h 1636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3639" h="163639">
                  <a:moveTo>
                    <a:pt x="0" y="81820"/>
                  </a:moveTo>
                  <a:cubicBezTo>
                    <a:pt x="0" y="126968"/>
                    <a:pt x="36671" y="163640"/>
                    <a:pt x="81820" y="163640"/>
                  </a:cubicBezTo>
                  <a:cubicBezTo>
                    <a:pt x="126968" y="163640"/>
                    <a:pt x="163640" y="126968"/>
                    <a:pt x="163640" y="81820"/>
                  </a:cubicBezTo>
                  <a:cubicBezTo>
                    <a:pt x="163640" y="36671"/>
                    <a:pt x="126968" y="0"/>
                    <a:pt x="81820" y="0"/>
                  </a:cubicBezTo>
                  <a:cubicBezTo>
                    <a:pt x="36671" y="0"/>
                    <a:pt x="0" y="36671"/>
                    <a:pt x="0" y="81820"/>
                  </a:cubicBezTo>
                  <a:close/>
                </a:path>
              </a:pathLst>
            </a:custGeom>
            <a:solidFill>
              <a:srgbClr val="1195EB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6" name="Freihandform: Form 15">
              <a:extLst>
                <a:ext uri="{FF2B5EF4-FFF2-40B4-BE49-F238E27FC236}">
                  <a16:creationId xmlns:a16="http://schemas.microsoft.com/office/drawing/2014/main" id="{7EE4DAD8-828C-D72F-F8B8-B45FA4F10F14}"/>
                </a:ext>
              </a:extLst>
            </p:cNvPr>
            <p:cNvSpPr/>
            <p:nvPr/>
          </p:nvSpPr>
          <p:spPr>
            <a:xfrm>
              <a:off x="5642229" y="1507140"/>
              <a:ext cx="163639" cy="163639"/>
            </a:xfrm>
            <a:custGeom>
              <a:avLst/>
              <a:gdLst>
                <a:gd name="connsiteX0" fmla="*/ 0 w 163639"/>
                <a:gd name="connsiteY0" fmla="*/ 81820 h 163639"/>
                <a:gd name="connsiteX1" fmla="*/ 81820 w 163639"/>
                <a:gd name="connsiteY1" fmla="*/ 163640 h 163639"/>
                <a:gd name="connsiteX2" fmla="*/ 163639 w 163639"/>
                <a:gd name="connsiteY2" fmla="*/ 81820 h 163639"/>
                <a:gd name="connsiteX3" fmla="*/ 81820 w 163639"/>
                <a:gd name="connsiteY3" fmla="*/ 0 h 163639"/>
                <a:gd name="connsiteX4" fmla="*/ 0 w 163639"/>
                <a:gd name="connsiteY4" fmla="*/ 81820 h 1636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3639" h="163639">
                  <a:moveTo>
                    <a:pt x="0" y="81820"/>
                  </a:moveTo>
                  <a:cubicBezTo>
                    <a:pt x="0" y="126968"/>
                    <a:pt x="36671" y="163640"/>
                    <a:pt x="81820" y="163640"/>
                  </a:cubicBezTo>
                  <a:cubicBezTo>
                    <a:pt x="126968" y="163640"/>
                    <a:pt x="163639" y="126968"/>
                    <a:pt x="163639" y="81820"/>
                  </a:cubicBezTo>
                  <a:cubicBezTo>
                    <a:pt x="163639" y="36671"/>
                    <a:pt x="126968" y="0"/>
                    <a:pt x="81820" y="0"/>
                  </a:cubicBezTo>
                  <a:cubicBezTo>
                    <a:pt x="36671" y="0"/>
                    <a:pt x="0" y="36671"/>
                    <a:pt x="0" y="81820"/>
                  </a:cubicBezTo>
                  <a:close/>
                </a:path>
              </a:pathLst>
            </a:custGeom>
            <a:solidFill>
              <a:srgbClr val="1195EB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7" name="Freihandform: Form 16">
              <a:extLst>
                <a:ext uri="{FF2B5EF4-FFF2-40B4-BE49-F238E27FC236}">
                  <a16:creationId xmlns:a16="http://schemas.microsoft.com/office/drawing/2014/main" id="{3280198E-22AA-7056-5B5D-4176BB45BED5}"/>
                </a:ext>
              </a:extLst>
            </p:cNvPr>
            <p:cNvSpPr/>
            <p:nvPr/>
          </p:nvSpPr>
          <p:spPr>
            <a:xfrm>
              <a:off x="5642229" y="2489072"/>
              <a:ext cx="163639" cy="163639"/>
            </a:xfrm>
            <a:custGeom>
              <a:avLst/>
              <a:gdLst>
                <a:gd name="connsiteX0" fmla="*/ 0 w 163639"/>
                <a:gd name="connsiteY0" fmla="*/ 81820 h 163639"/>
                <a:gd name="connsiteX1" fmla="*/ 81820 w 163639"/>
                <a:gd name="connsiteY1" fmla="*/ 163639 h 163639"/>
                <a:gd name="connsiteX2" fmla="*/ 163639 w 163639"/>
                <a:gd name="connsiteY2" fmla="*/ 81820 h 163639"/>
                <a:gd name="connsiteX3" fmla="*/ 81820 w 163639"/>
                <a:gd name="connsiteY3" fmla="*/ 0 h 163639"/>
                <a:gd name="connsiteX4" fmla="*/ 0 w 163639"/>
                <a:gd name="connsiteY4" fmla="*/ 81820 h 1636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3639" h="163639">
                  <a:moveTo>
                    <a:pt x="0" y="81820"/>
                  </a:moveTo>
                  <a:cubicBezTo>
                    <a:pt x="0" y="126968"/>
                    <a:pt x="36671" y="163639"/>
                    <a:pt x="81820" y="163639"/>
                  </a:cubicBezTo>
                  <a:cubicBezTo>
                    <a:pt x="126968" y="163639"/>
                    <a:pt x="163639" y="126968"/>
                    <a:pt x="163639" y="81820"/>
                  </a:cubicBezTo>
                  <a:cubicBezTo>
                    <a:pt x="163639" y="36671"/>
                    <a:pt x="126968" y="0"/>
                    <a:pt x="81820" y="0"/>
                  </a:cubicBezTo>
                  <a:cubicBezTo>
                    <a:pt x="36671" y="0"/>
                    <a:pt x="0" y="36671"/>
                    <a:pt x="0" y="81820"/>
                  </a:cubicBezTo>
                  <a:close/>
                </a:path>
              </a:pathLst>
            </a:custGeom>
            <a:solidFill>
              <a:srgbClr val="1195EB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8" name="Freihandform: Form 17">
              <a:extLst>
                <a:ext uri="{FF2B5EF4-FFF2-40B4-BE49-F238E27FC236}">
                  <a16:creationId xmlns:a16="http://schemas.microsoft.com/office/drawing/2014/main" id="{6E0621B5-8406-EE42-E9E9-EA13A0D7558C}"/>
                </a:ext>
              </a:extLst>
            </p:cNvPr>
            <p:cNvSpPr/>
            <p:nvPr/>
          </p:nvSpPr>
          <p:spPr>
            <a:xfrm>
              <a:off x="5642229" y="2979991"/>
              <a:ext cx="163639" cy="163639"/>
            </a:xfrm>
            <a:custGeom>
              <a:avLst/>
              <a:gdLst>
                <a:gd name="connsiteX0" fmla="*/ 0 w 163639"/>
                <a:gd name="connsiteY0" fmla="*/ 81820 h 163639"/>
                <a:gd name="connsiteX1" fmla="*/ 81820 w 163639"/>
                <a:gd name="connsiteY1" fmla="*/ 163639 h 163639"/>
                <a:gd name="connsiteX2" fmla="*/ 163639 w 163639"/>
                <a:gd name="connsiteY2" fmla="*/ 81820 h 163639"/>
                <a:gd name="connsiteX3" fmla="*/ 81820 w 163639"/>
                <a:gd name="connsiteY3" fmla="*/ 0 h 163639"/>
                <a:gd name="connsiteX4" fmla="*/ 0 w 163639"/>
                <a:gd name="connsiteY4" fmla="*/ 81820 h 1636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3639" h="163639">
                  <a:moveTo>
                    <a:pt x="0" y="81820"/>
                  </a:moveTo>
                  <a:cubicBezTo>
                    <a:pt x="0" y="126968"/>
                    <a:pt x="36671" y="163639"/>
                    <a:pt x="81820" y="163639"/>
                  </a:cubicBezTo>
                  <a:cubicBezTo>
                    <a:pt x="126968" y="163639"/>
                    <a:pt x="163639" y="126968"/>
                    <a:pt x="163639" y="81820"/>
                  </a:cubicBezTo>
                  <a:cubicBezTo>
                    <a:pt x="163639" y="36671"/>
                    <a:pt x="126968" y="0"/>
                    <a:pt x="81820" y="0"/>
                  </a:cubicBezTo>
                  <a:cubicBezTo>
                    <a:pt x="36671" y="0"/>
                    <a:pt x="0" y="36671"/>
                    <a:pt x="0" y="81820"/>
                  </a:cubicBezTo>
                  <a:close/>
                </a:path>
              </a:pathLst>
            </a:custGeom>
            <a:solidFill>
              <a:srgbClr val="1195EB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9" name="Freihandform: Form 18">
              <a:extLst>
                <a:ext uri="{FF2B5EF4-FFF2-40B4-BE49-F238E27FC236}">
                  <a16:creationId xmlns:a16="http://schemas.microsoft.com/office/drawing/2014/main" id="{F4CB0B89-C68A-0EB1-3890-05AB0E81A154}"/>
                </a:ext>
              </a:extLst>
            </p:cNvPr>
            <p:cNvSpPr/>
            <p:nvPr/>
          </p:nvSpPr>
          <p:spPr>
            <a:xfrm>
              <a:off x="5151310" y="1507140"/>
              <a:ext cx="163639" cy="163639"/>
            </a:xfrm>
            <a:custGeom>
              <a:avLst/>
              <a:gdLst>
                <a:gd name="connsiteX0" fmla="*/ 0 w 163639"/>
                <a:gd name="connsiteY0" fmla="*/ 81820 h 163639"/>
                <a:gd name="connsiteX1" fmla="*/ 81820 w 163639"/>
                <a:gd name="connsiteY1" fmla="*/ 163640 h 163639"/>
                <a:gd name="connsiteX2" fmla="*/ 163639 w 163639"/>
                <a:gd name="connsiteY2" fmla="*/ 81820 h 163639"/>
                <a:gd name="connsiteX3" fmla="*/ 81820 w 163639"/>
                <a:gd name="connsiteY3" fmla="*/ 0 h 163639"/>
                <a:gd name="connsiteX4" fmla="*/ 0 w 163639"/>
                <a:gd name="connsiteY4" fmla="*/ 81820 h 1636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3639" h="163639">
                  <a:moveTo>
                    <a:pt x="0" y="81820"/>
                  </a:moveTo>
                  <a:cubicBezTo>
                    <a:pt x="0" y="126968"/>
                    <a:pt x="36671" y="163640"/>
                    <a:pt x="81820" y="163640"/>
                  </a:cubicBezTo>
                  <a:cubicBezTo>
                    <a:pt x="126968" y="163640"/>
                    <a:pt x="163639" y="126968"/>
                    <a:pt x="163639" y="81820"/>
                  </a:cubicBezTo>
                  <a:cubicBezTo>
                    <a:pt x="163639" y="36671"/>
                    <a:pt x="126968" y="0"/>
                    <a:pt x="81820" y="0"/>
                  </a:cubicBezTo>
                  <a:cubicBezTo>
                    <a:pt x="36671" y="0"/>
                    <a:pt x="0" y="36671"/>
                    <a:pt x="0" y="81820"/>
                  </a:cubicBezTo>
                  <a:close/>
                </a:path>
              </a:pathLst>
            </a:custGeom>
            <a:solidFill>
              <a:srgbClr val="1195EB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20" name="Freihandform: Form 19">
              <a:extLst>
                <a:ext uri="{FF2B5EF4-FFF2-40B4-BE49-F238E27FC236}">
                  <a16:creationId xmlns:a16="http://schemas.microsoft.com/office/drawing/2014/main" id="{A482D076-4BF0-43AA-D26B-A595C1250E57}"/>
                </a:ext>
              </a:extLst>
            </p:cNvPr>
            <p:cNvSpPr/>
            <p:nvPr/>
          </p:nvSpPr>
          <p:spPr>
            <a:xfrm>
              <a:off x="5151310" y="2489072"/>
              <a:ext cx="163639" cy="163639"/>
            </a:xfrm>
            <a:custGeom>
              <a:avLst/>
              <a:gdLst>
                <a:gd name="connsiteX0" fmla="*/ 0 w 163639"/>
                <a:gd name="connsiteY0" fmla="*/ 81820 h 163639"/>
                <a:gd name="connsiteX1" fmla="*/ 81820 w 163639"/>
                <a:gd name="connsiteY1" fmla="*/ 163639 h 163639"/>
                <a:gd name="connsiteX2" fmla="*/ 163639 w 163639"/>
                <a:gd name="connsiteY2" fmla="*/ 81820 h 163639"/>
                <a:gd name="connsiteX3" fmla="*/ 81820 w 163639"/>
                <a:gd name="connsiteY3" fmla="*/ 0 h 163639"/>
                <a:gd name="connsiteX4" fmla="*/ 0 w 163639"/>
                <a:gd name="connsiteY4" fmla="*/ 81820 h 1636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3639" h="163639">
                  <a:moveTo>
                    <a:pt x="0" y="81820"/>
                  </a:moveTo>
                  <a:cubicBezTo>
                    <a:pt x="0" y="126968"/>
                    <a:pt x="36671" y="163639"/>
                    <a:pt x="81820" y="163639"/>
                  </a:cubicBezTo>
                  <a:cubicBezTo>
                    <a:pt x="126968" y="163639"/>
                    <a:pt x="163639" y="126968"/>
                    <a:pt x="163639" y="81820"/>
                  </a:cubicBezTo>
                  <a:cubicBezTo>
                    <a:pt x="163639" y="36671"/>
                    <a:pt x="126968" y="0"/>
                    <a:pt x="81820" y="0"/>
                  </a:cubicBezTo>
                  <a:cubicBezTo>
                    <a:pt x="36671" y="0"/>
                    <a:pt x="0" y="36671"/>
                    <a:pt x="0" y="81820"/>
                  </a:cubicBezTo>
                  <a:close/>
                </a:path>
              </a:pathLst>
            </a:custGeom>
            <a:solidFill>
              <a:srgbClr val="1195EB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21" name="Freihandform: Form 20">
              <a:extLst>
                <a:ext uri="{FF2B5EF4-FFF2-40B4-BE49-F238E27FC236}">
                  <a16:creationId xmlns:a16="http://schemas.microsoft.com/office/drawing/2014/main" id="{ACF49B1B-6B78-6CC8-5859-0FE5F57494D5}"/>
                </a:ext>
              </a:extLst>
            </p:cNvPr>
            <p:cNvSpPr/>
            <p:nvPr/>
          </p:nvSpPr>
          <p:spPr>
            <a:xfrm>
              <a:off x="5151310" y="2979991"/>
              <a:ext cx="163639" cy="163639"/>
            </a:xfrm>
            <a:custGeom>
              <a:avLst/>
              <a:gdLst>
                <a:gd name="connsiteX0" fmla="*/ 0 w 163639"/>
                <a:gd name="connsiteY0" fmla="*/ 81820 h 163639"/>
                <a:gd name="connsiteX1" fmla="*/ 81820 w 163639"/>
                <a:gd name="connsiteY1" fmla="*/ 163639 h 163639"/>
                <a:gd name="connsiteX2" fmla="*/ 163639 w 163639"/>
                <a:gd name="connsiteY2" fmla="*/ 81820 h 163639"/>
                <a:gd name="connsiteX3" fmla="*/ 81820 w 163639"/>
                <a:gd name="connsiteY3" fmla="*/ 0 h 163639"/>
                <a:gd name="connsiteX4" fmla="*/ 0 w 163639"/>
                <a:gd name="connsiteY4" fmla="*/ 81820 h 1636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3639" h="163639">
                  <a:moveTo>
                    <a:pt x="0" y="81820"/>
                  </a:moveTo>
                  <a:cubicBezTo>
                    <a:pt x="0" y="126968"/>
                    <a:pt x="36671" y="163639"/>
                    <a:pt x="81820" y="163639"/>
                  </a:cubicBezTo>
                  <a:cubicBezTo>
                    <a:pt x="126968" y="163639"/>
                    <a:pt x="163639" y="126968"/>
                    <a:pt x="163639" y="81820"/>
                  </a:cubicBezTo>
                  <a:cubicBezTo>
                    <a:pt x="163639" y="36671"/>
                    <a:pt x="126968" y="0"/>
                    <a:pt x="81820" y="0"/>
                  </a:cubicBezTo>
                  <a:cubicBezTo>
                    <a:pt x="36671" y="0"/>
                    <a:pt x="0" y="36671"/>
                    <a:pt x="0" y="81820"/>
                  </a:cubicBezTo>
                  <a:close/>
                </a:path>
              </a:pathLst>
            </a:custGeom>
            <a:solidFill>
              <a:srgbClr val="1195EB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22" name="Freihandform: Form 21">
              <a:extLst>
                <a:ext uri="{FF2B5EF4-FFF2-40B4-BE49-F238E27FC236}">
                  <a16:creationId xmlns:a16="http://schemas.microsoft.com/office/drawing/2014/main" id="{315CAAE2-85D9-5B76-4E99-C11D90E09671}"/>
                </a:ext>
              </a:extLst>
            </p:cNvPr>
            <p:cNvSpPr/>
            <p:nvPr/>
          </p:nvSpPr>
          <p:spPr>
            <a:xfrm>
              <a:off x="4660296" y="1507140"/>
              <a:ext cx="163639" cy="163639"/>
            </a:xfrm>
            <a:custGeom>
              <a:avLst/>
              <a:gdLst>
                <a:gd name="connsiteX0" fmla="*/ 0 w 163639"/>
                <a:gd name="connsiteY0" fmla="*/ 81820 h 163639"/>
                <a:gd name="connsiteX1" fmla="*/ 81820 w 163639"/>
                <a:gd name="connsiteY1" fmla="*/ 163640 h 163639"/>
                <a:gd name="connsiteX2" fmla="*/ 163640 w 163639"/>
                <a:gd name="connsiteY2" fmla="*/ 81820 h 163639"/>
                <a:gd name="connsiteX3" fmla="*/ 81820 w 163639"/>
                <a:gd name="connsiteY3" fmla="*/ 0 h 163639"/>
                <a:gd name="connsiteX4" fmla="*/ 0 w 163639"/>
                <a:gd name="connsiteY4" fmla="*/ 81820 h 1636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3639" h="163639">
                  <a:moveTo>
                    <a:pt x="0" y="81820"/>
                  </a:moveTo>
                  <a:cubicBezTo>
                    <a:pt x="0" y="126968"/>
                    <a:pt x="36671" y="163640"/>
                    <a:pt x="81820" y="163640"/>
                  </a:cubicBezTo>
                  <a:cubicBezTo>
                    <a:pt x="126968" y="163640"/>
                    <a:pt x="163640" y="126968"/>
                    <a:pt x="163640" y="81820"/>
                  </a:cubicBezTo>
                  <a:cubicBezTo>
                    <a:pt x="163640" y="36671"/>
                    <a:pt x="126968" y="0"/>
                    <a:pt x="81820" y="0"/>
                  </a:cubicBezTo>
                  <a:cubicBezTo>
                    <a:pt x="36671" y="0"/>
                    <a:pt x="0" y="36671"/>
                    <a:pt x="0" y="81820"/>
                  </a:cubicBezTo>
                  <a:close/>
                </a:path>
              </a:pathLst>
            </a:custGeom>
            <a:solidFill>
              <a:srgbClr val="1195EB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23" name="Freihandform: Form 22">
              <a:extLst>
                <a:ext uri="{FF2B5EF4-FFF2-40B4-BE49-F238E27FC236}">
                  <a16:creationId xmlns:a16="http://schemas.microsoft.com/office/drawing/2014/main" id="{29172AB1-49CC-B3B2-0E2D-52FAE1A1134D}"/>
                </a:ext>
              </a:extLst>
            </p:cNvPr>
            <p:cNvSpPr/>
            <p:nvPr/>
          </p:nvSpPr>
          <p:spPr>
            <a:xfrm>
              <a:off x="4660296" y="2489072"/>
              <a:ext cx="163639" cy="163639"/>
            </a:xfrm>
            <a:custGeom>
              <a:avLst/>
              <a:gdLst>
                <a:gd name="connsiteX0" fmla="*/ 0 w 163639"/>
                <a:gd name="connsiteY0" fmla="*/ 81820 h 163639"/>
                <a:gd name="connsiteX1" fmla="*/ 81820 w 163639"/>
                <a:gd name="connsiteY1" fmla="*/ 163639 h 163639"/>
                <a:gd name="connsiteX2" fmla="*/ 163640 w 163639"/>
                <a:gd name="connsiteY2" fmla="*/ 81820 h 163639"/>
                <a:gd name="connsiteX3" fmla="*/ 81820 w 163639"/>
                <a:gd name="connsiteY3" fmla="*/ 0 h 163639"/>
                <a:gd name="connsiteX4" fmla="*/ 0 w 163639"/>
                <a:gd name="connsiteY4" fmla="*/ 81820 h 1636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3639" h="163639">
                  <a:moveTo>
                    <a:pt x="0" y="81820"/>
                  </a:moveTo>
                  <a:cubicBezTo>
                    <a:pt x="0" y="126968"/>
                    <a:pt x="36671" y="163639"/>
                    <a:pt x="81820" y="163639"/>
                  </a:cubicBezTo>
                  <a:cubicBezTo>
                    <a:pt x="126968" y="163639"/>
                    <a:pt x="163640" y="126968"/>
                    <a:pt x="163640" y="81820"/>
                  </a:cubicBezTo>
                  <a:cubicBezTo>
                    <a:pt x="163640" y="36671"/>
                    <a:pt x="126968" y="0"/>
                    <a:pt x="81820" y="0"/>
                  </a:cubicBezTo>
                  <a:cubicBezTo>
                    <a:pt x="36671" y="0"/>
                    <a:pt x="0" y="36671"/>
                    <a:pt x="0" y="81820"/>
                  </a:cubicBezTo>
                  <a:close/>
                </a:path>
              </a:pathLst>
            </a:custGeom>
            <a:solidFill>
              <a:srgbClr val="1195EB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27" name="Freihandform: Form 26">
              <a:extLst>
                <a:ext uri="{FF2B5EF4-FFF2-40B4-BE49-F238E27FC236}">
                  <a16:creationId xmlns:a16="http://schemas.microsoft.com/office/drawing/2014/main" id="{45C9356A-2119-1F5C-283C-D3DD4C58CEE6}"/>
                </a:ext>
              </a:extLst>
            </p:cNvPr>
            <p:cNvSpPr/>
            <p:nvPr/>
          </p:nvSpPr>
          <p:spPr>
            <a:xfrm>
              <a:off x="4660296" y="2979991"/>
              <a:ext cx="163639" cy="163639"/>
            </a:xfrm>
            <a:custGeom>
              <a:avLst/>
              <a:gdLst>
                <a:gd name="connsiteX0" fmla="*/ 0 w 163639"/>
                <a:gd name="connsiteY0" fmla="*/ 81820 h 163639"/>
                <a:gd name="connsiteX1" fmla="*/ 81820 w 163639"/>
                <a:gd name="connsiteY1" fmla="*/ 163639 h 163639"/>
                <a:gd name="connsiteX2" fmla="*/ 163640 w 163639"/>
                <a:gd name="connsiteY2" fmla="*/ 81820 h 163639"/>
                <a:gd name="connsiteX3" fmla="*/ 81820 w 163639"/>
                <a:gd name="connsiteY3" fmla="*/ 0 h 163639"/>
                <a:gd name="connsiteX4" fmla="*/ 0 w 163639"/>
                <a:gd name="connsiteY4" fmla="*/ 81820 h 1636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3639" h="163639">
                  <a:moveTo>
                    <a:pt x="0" y="81820"/>
                  </a:moveTo>
                  <a:cubicBezTo>
                    <a:pt x="0" y="126968"/>
                    <a:pt x="36671" y="163639"/>
                    <a:pt x="81820" y="163639"/>
                  </a:cubicBezTo>
                  <a:cubicBezTo>
                    <a:pt x="126968" y="163639"/>
                    <a:pt x="163640" y="126968"/>
                    <a:pt x="163640" y="81820"/>
                  </a:cubicBezTo>
                  <a:cubicBezTo>
                    <a:pt x="163640" y="36671"/>
                    <a:pt x="126968" y="0"/>
                    <a:pt x="81820" y="0"/>
                  </a:cubicBezTo>
                  <a:cubicBezTo>
                    <a:pt x="36671" y="0"/>
                    <a:pt x="0" y="36671"/>
                    <a:pt x="0" y="81820"/>
                  </a:cubicBezTo>
                  <a:close/>
                </a:path>
              </a:pathLst>
            </a:custGeom>
            <a:solidFill>
              <a:srgbClr val="1195EB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28" name="Freihandform: Form 27">
              <a:extLst>
                <a:ext uri="{FF2B5EF4-FFF2-40B4-BE49-F238E27FC236}">
                  <a16:creationId xmlns:a16="http://schemas.microsoft.com/office/drawing/2014/main" id="{BF38944F-A658-265B-7129-87BE16D1DA71}"/>
                </a:ext>
              </a:extLst>
            </p:cNvPr>
            <p:cNvSpPr/>
            <p:nvPr/>
          </p:nvSpPr>
          <p:spPr>
            <a:xfrm>
              <a:off x="4169378" y="1507140"/>
              <a:ext cx="163639" cy="163639"/>
            </a:xfrm>
            <a:custGeom>
              <a:avLst/>
              <a:gdLst>
                <a:gd name="connsiteX0" fmla="*/ 0 w 163639"/>
                <a:gd name="connsiteY0" fmla="*/ 81820 h 163639"/>
                <a:gd name="connsiteX1" fmla="*/ 81820 w 163639"/>
                <a:gd name="connsiteY1" fmla="*/ 163640 h 163639"/>
                <a:gd name="connsiteX2" fmla="*/ 163640 w 163639"/>
                <a:gd name="connsiteY2" fmla="*/ 81820 h 163639"/>
                <a:gd name="connsiteX3" fmla="*/ 81820 w 163639"/>
                <a:gd name="connsiteY3" fmla="*/ 0 h 163639"/>
                <a:gd name="connsiteX4" fmla="*/ 0 w 163639"/>
                <a:gd name="connsiteY4" fmla="*/ 81820 h 1636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3639" h="163639">
                  <a:moveTo>
                    <a:pt x="0" y="81820"/>
                  </a:moveTo>
                  <a:cubicBezTo>
                    <a:pt x="0" y="126968"/>
                    <a:pt x="36671" y="163640"/>
                    <a:pt x="81820" y="163640"/>
                  </a:cubicBezTo>
                  <a:cubicBezTo>
                    <a:pt x="126968" y="163640"/>
                    <a:pt x="163640" y="126968"/>
                    <a:pt x="163640" y="81820"/>
                  </a:cubicBezTo>
                  <a:cubicBezTo>
                    <a:pt x="163640" y="36671"/>
                    <a:pt x="126968" y="0"/>
                    <a:pt x="81820" y="0"/>
                  </a:cubicBezTo>
                  <a:cubicBezTo>
                    <a:pt x="36671" y="0"/>
                    <a:pt x="0" y="36671"/>
                    <a:pt x="0" y="81820"/>
                  </a:cubicBezTo>
                  <a:close/>
                </a:path>
              </a:pathLst>
            </a:custGeom>
            <a:solidFill>
              <a:srgbClr val="1195EB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29" name="Freihandform: Form 28">
              <a:extLst>
                <a:ext uri="{FF2B5EF4-FFF2-40B4-BE49-F238E27FC236}">
                  <a16:creationId xmlns:a16="http://schemas.microsoft.com/office/drawing/2014/main" id="{74A18C4E-8725-30D9-03BE-7EDC1765BBCB}"/>
                </a:ext>
              </a:extLst>
            </p:cNvPr>
            <p:cNvSpPr/>
            <p:nvPr/>
          </p:nvSpPr>
          <p:spPr>
            <a:xfrm>
              <a:off x="4169378" y="2489072"/>
              <a:ext cx="163639" cy="163639"/>
            </a:xfrm>
            <a:custGeom>
              <a:avLst/>
              <a:gdLst>
                <a:gd name="connsiteX0" fmla="*/ 0 w 163639"/>
                <a:gd name="connsiteY0" fmla="*/ 81820 h 163639"/>
                <a:gd name="connsiteX1" fmla="*/ 81820 w 163639"/>
                <a:gd name="connsiteY1" fmla="*/ 163639 h 163639"/>
                <a:gd name="connsiteX2" fmla="*/ 163640 w 163639"/>
                <a:gd name="connsiteY2" fmla="*/ 81820 h 163639"/>
                <a:gd name="connsiteX3" fmla="*/ 81820 w 163639"/>
                <a:gd name="connsiteY3" fmla="*/ 0 h 163639"/>
                <a:gd name="connsiteX4" fmla="*/ 0 w 163639"/>
                <a:gd name="connsiteY4" fmla="*/ 81820 h 1636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3639" h="163639">
                  <a:moveTo>
                    <a:pt x="0" y="81820"/>
                  </a:moveTo>
                  <a:cubicBezTo>
                    <a:pt x="0" y="126968"/>
                    <a:pt x="36671" y="163639"/>
                    <a:pt x="81820" y="163639"/>
                  </a:cubicBezTo>
                  <a:cubicBezTo>
                    <a:pt x="126968" y="163639"/>
                    <a:pt x="163640" y="126968"/>
                    <a:pt x="163640" y="81820"/>
                  </a:cubicBezTo>
                  <a:cubicBezTo>
                    <a:pt x="163640" y="36671"/>
                    <a:pt x="126968" y="0"/>
                    <a:pt x="81820" y="0"/>
                  </a:cubicBezTo>
                  <a:cubicBezTo>
                    <a:pt x="36671" y="0"/>
                    <a:pt x="0" y="36671"/>
                    <a:pt x="0" y="81820"/>
                  </a:cubicBezTo>
                  <a:close/>
                </a:path>
              </a:pathLst>
            </a:custGeom>
            <a:solidFill>
              <a:srgbClr val="1195EB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30" name="Freihandform: Form 29">
              <a:extLst>
                <a:ext uri="{FF2B5EF4-FFF2-40B4-BE49-F238E27FC236}">
                  <a16:creationId xmlns:a16="http://schemas.microsoft.com/office/drawing/2014/main" id="{188F9427-3151-BAAE-F50E-12CB7E797345}"/>
                </a:ext>
              </a:extLst>
            </p:cNvPr>
            <p:cNvSpPr/>
            <p:nvPr/>
          </p:nvSpPr>
          <p:spPr>
            <a:xfrm>
              <a:off x="4169378" y="2979991"/>
              <a:ext cx="163639" cy="163639"/>
            </a:xfrm>
            <a:custGeom>
              <a:avLst/>
              <a:gdLst>
                <a:gd name="connsiteX0" fmla="*/ 0 w 163639"/>
                <a:gd name="connsiteY0" fmla="*/ 81820 h 163639"/>
                <a:gd name="connsiteX1" fmla="*/ 81820 w 163639"/>
                <a:gd name="connsiteY1" fmla="*/ 163639 h 163639"/>
                <a:gd name="connsiteX2" fmla="*/ 163640 w 163639"/>
                <a:gd name="connsiteY2" fmla="*/ 81820 h 163639"/>
                <a:gd name="connsiteX3" fmla="*/ 81820 w 163639"/>
                <a:gd name="connsiteY3" fmla="*/ 0 h 163639"/>
                <a:gd name="connsiteX4" fmla="*/ 0 w 163639"/>
                <a:gd name="connsiteY4" fmla="*/ 81820 h 1636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3639" h="163639">
                  <a:moveTo>
                    <a:pt x="0" y="81820"/>
                  </a:moveTo>
                  <a:cubicBezTo>
                    <a:pt x="0" y="126968"/>
                    <a:pt x="36671" y="163639"/>
                    <a:pt x="81820" y="163639"/>
                  </a:cubicBezTo>
                  <a:cubicBezTo>
                    <a:pt x="126968" y="163639"/>
                    <a:pt x="163640" y="126968"/>
                    <a:pt x="163640" y="81820"/>
                  </a:cubicBezTo>
                  <a:cubicBezTo>
                    <a:pt x="163640" y="36671"/>
                    <a:pt x="126968" y="0"/>
                    <a:pt x="81820" y="0"/>
                  </a:cubicBezTo>
                  <a:cubicBezTo>
                    <a:pt x="36671" y="0"/>
                    <a:pt x="0" y="36671"/>
                    <a:pt x="0" y="81820"/>
                  </a:cubicBezTo>
                  <a:close/>
                </a:path>
              </a:pathLst>
            </a:custGeom>
            <a:solidFill>
              <a:srgbClr val="1195EB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31" name="Freihandform: Form 30">
              <a:extLst>
                <a:ext uri="{FF2B5EF4-FFF2-40B4-BE49-F238E27FC236}">
                  <a16:creationId xmlns:a16="http://schemas.microsoft.com/office/drawing/2014/main" id="{05F69E1B-B7A2-31B1-6AC0-7C0F52352D40}"/>
                </a:ext>
              </a:extLst>
            </p:cNvPr>
            <p:cNvSpPr/>
            <p:nvPr/>
          </p:nvSpPr>
          <p:spPr>
            <a:xfrm>
              <a:off x="3678364" y="1507140"/>
              <a:ext cx="163639" cy="163639"/>
            </a:xfrm>
            <a:custGeom>
              <a:avLst/>
              <a:gdLst>
                <a:gd name="connsiteX0" fmla="*/ 0 w 163639"/>
                <a:gd name="connsiteY0" fmla="*/ 81820 h 163639"/>
                <a:gd name="connsiteX1" fmla="*/ 81820 w 163639"/>
                <a:gd name="connsiteY1" fmla="*/ 163640 h 163639"/>
                <a:gd name="connsiteX2" fmla="*/ 163640 w 163639"/>
                <a:gd name="connsiteY2" fmla="*/ 81820 h 163639"/>
                <a:gd name="connsiteX3" fmla="*/ 81820 w 163639"/>
                <a:gd name="connsiteY3" fmla="*/ 0 h 163639"/>
                <a:gd name="connsiteX4" fmla="*/ 0 w 163639"/>
                <a:gd name="connsiteY4" fmla="*/ 81820 h 1636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3639" h="163639">
                  <a:moveTo>
                    <a:pt x="0" y="81820"/>
                  </a:moveTo>
                  <a:cubicBezTo>
                    <a:pt x="0" y="126968"/>
                    <a:pt x="36671" y="163640"/>
                    <a:pt x="81820" y="163640"/>
                  </a:cubicBezTo>
                  <a:cubicBezTo>
                    <a:pt x="126968" y="163640"/>
                    <a:pt x="163640" y="126968"/>
                    <a:pt x="163640" y="81820"/>
                  </a:cubicBezTo>
                  <a:cubicBezTo>
                    <a:pt x="163640" y="36671"/>
                    <a:pt x="126968" y="0"/>
                    <a:pt x="81820" y="0"/>
                  </a:cubicBezTo>
                  <a:cubicBezTo>
                    <a:pt x="36671" y="0"/>
                    <a:pt x="0" y="36671"/>
                    <a:pt x="0" y="81820"/>
                  </a:cubicBezTo>
                  <a:close/>
                </a:path>
              </a:pathLst>
            </a:custGeom>
            <a:solidFill>
              <a:srgbClr val="1195EB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32" name="Freihandform: Form 31">
              <a:extLst>
                <a:ext uri="{FF2B5EF4-FFF2-40B4-BE49-F238E27FC236}">
                  <a16:creationId xmlns:a16="http://schemas.microsoft.com/office/drawing/2014/main" id="{34362F0E-3283-0952-C949-FE6B67476F99}"/>
                </a:ext>
              </a:extLst>
            </p:cNvPr>
            <p:cNvSpPr/>
            <p:nvPr/>
          </p:nvSpPr>
          <p:spPr>
            <a:xfrm>
              <a:off x="3678364" y="2489072"/>
              <a:ext cx="163639" cy="163639"/>
            </a:xfrm>
            <a:custGeom>
              <a:avLst/>
              <a:gdLst>
                <a:gd name="connsiteX0" fmla="*/ 0 w 163639"/>
                <a:gd name="connsiteY0" fmla="*/ 81820 h 163639"/>
                <a:gd name="connsiteX1" fmla="*/ 81820 w 163639"/>
                <a:gd name="connsiteY1" fmla="*/ 163639 h 163639"/>
                <a:gd name="connsiteX2" fmla="*/ 163640 w 163639"/>
                <a:gd name="connsiteY2" fmla="*/ 81820 h 163639"/>
                <a:gd name="connsiteX3" fmla="*/ 81820 w 163639"/>
                <a:gd name="connsiteY3" fmla="*/ 0 h 163639"/>
                <a:gd name="connsiteX4" fmla="*/ 0 w 163639"/>
                <a:gd name="connsiteY4" fmla="*/ 81820 h 1636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3639" h="163639">
                  <a:moveTo>
                    <a:pt x="0" y="81820"/>
                  </a:moveTo>
                  <a:cubicBezTo>
                    <a:pt x="0" y="126968"/>
                    <a:pt x="36671" y="163639"/>
                    <a:pt x="81820" y="163639"/>
                  </a:cubicBezTo>
                  <a:cubicBezTo>
                    <a:pt x="126968" y="163639"/>
                    <a:pt x="163640" y="126968"/>
                    <a:pt x="163640" y="81820"/>
                  </a:cubicBezTo>
                  <a:cubicBezTo>
                    <a:pt x="163640" y="36671"/>
                    <a:pt x="126968" y="0"/>
                    <a:pt x="81820" y="0"/>
                  </a:cubicBezTo>
                  <a:cubicBezTo>
                    <a:pt x="36671" y="0"/>
                    <a:pt x="0" y="36671"/>
                    <a:pt x="0" y="81820"/>
                  </a:cubicBezTo>
                  <a:close/>
                </a:path>
              </a:pathLst>
            </a:custGeom>
            <a:solidFill>
              <a:srgbClr val="1195EB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33" name="Freihandform: Form 32">
              <a:extLst>
                <a:ext uri="{FF2B5EF4-FFF2-40B4-BE49-F238E27FC236}">
                  <a16:creationId xmlns:a16="http://schemas.microsoft.com/office/drawing/2014/main" id="{EC760088-EA8B-0FB1-1416-FF480DAF39B0}"/>
                </a:ext>
              </a:extLst>
            </p:cNvPr>
            <p:cNvSpPr/>
            <p:nvPr/>
          </p:nvSpPr>
          <p:spPr>
            <a:xfrm>
              <a:off x="3678364" y="2979991"/>
              <a:ext cx="163639" cy="163639"/>
            </a:xfrm>
            <a:custGeom>
              <a:avLst/>
              <a:gdLst>
                <a:gd name="connsiteX0" fmla="*/ 0 w 163639"/>
                <a:gd name="connsiteY0" fmla="*/ 81820 h 163639"/>
                <a:gd name="connsiteX1" fmla="*/ 81820 w 163639"/>
                <a:gd name="connsiteY1" fmla="*/ 163639 h 163639"/>
                <a:gd name="connsiteX2" fmla="*/ 163640 w 163639"/>
                <a:gd name="connsiteY2" fmla="*/ 81820 h 163639"/>
                <a:gd name="connsiteX3" fmla="*/ 81820 w 163639"/>
                <a:gd name="connsiteY3" fmla="*/ 0 h 163639"/>
                <a:gd name="connsiteX4" fmla="*/ 0 w 163639"/>
                <a:gd name="connsiteY4" fmla="*/ 81820 h 1636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3639" h="163639">
                  <a:moveTo>
                    <a:pt x="0" y="81820"/>
                  </a:moveTo>
                  <a:cubicBezTo>
                    <a:pt x="0" y="126968"/>
                    <a:pt x="36671" y="163639"/>
                    <a:pt x="81820" y="163639"/>
                  </a:cubicBezTo>
                  <a:cubicBezTo>
                    <a:pt x="126968" y="163639"/>
                    <a:pt x="163640" y="126968"/>
                    <a:pt x="163640" y="81820"/>
                  </a:cubicBezTo>
                  <a:cubicBezTo>
                    <a:pt x="163640" y="36671"/>
                    <a:pt x="126968" y="0"/>
                    <a:pt x="81820" y="0"/>
                  </a:cubicBezTo>
                  <a:cubicBezTo>
                    <a:pt x="36671" y="0"/>
                    <a:pt x="0" y="36671"/>
                    <a:pt x="0" y="81820"/>
                  </a:cubicBezTo>
                  <a:close/>
                </a:path>
              </a:pathLst>
            </a:custGeom>
            <a:solidFill>
              <a:srgbClr val="1195EB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34" name="Freihandform: Form 33">
              <a:extLst>
                <a:ext uri="{FF2B5EF4-FFF2-40B4-BE49-F238E27FC236}">
                  <a16:creationId xmlns:a16="http://schemas.microsoft.com/office/drawing/2014/main" id="{864C0D05-10EB-4F42-1D4A-A4B7CCCC8222}"/>
                </a:ext>
              </a:extLst>
            </p:cNvPr>
            <p:cNvSpPr/>
            <p:nvPr/>
          </p:nvSpPr>
          <p:spPr>
            <a:xfrm>
              <a:off x="6221539" y="3552729"/>
              <a:ext cx="2454783" cy="2454783"/>
            </a:xfrm>
            <a:custGeom>
              <a:avLst/>
              <a:gdLst>
                <a:gd name="connsiteX0" fmla="*/ 2454783 w 2454783"/>
                <a:gd name="connsiteY0" fmla="*/ 1227392 h 2454783"/>
                <a:gd name="connsiteX1" fmla="*/ 1227392 w 2454783"/>
                <a:gd name="connsiteY1" fmla="*/ 2454783 h 2454783"/>
                <a:gd name="connsiteX2" fmla="*/ 1 w 2454783"/>
                <a:gd name="connsiteY2" fmla="*/ 1227392 h 2454783"/>
                <a:gd name="connsiteX3" fmla="*/ 1227392 w 2454783"/>
                <a:gd name="connsiteY3" fmla="*/ 0 h 2454783"/>
                <a:gd name="connsiteX4" fmla="*/ 2454783 w 2454783"/>
                <a:gd name="connsiteY4" fmla="*/ 1227392 h 24547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454783" h="2454783">
                  <a:moveTo>
                    <a:pt x="2454783" y="1227392"/>
                  </a:moveTo>
                  <a:cubicBezTo>
                    <a:pt x="2454783" y="1905261"/>
                    <a:pt x="1905261" y="2454783"/>
                    <a:pt x="1227392" y="2454783"/>
                  </a:cubicBezTo>
                  <a:cubicBezTo>
                    <a:pt x="549522" y="2454783"/>
                    <a:pt x="1" y="1905261"/>
                    <a:pt x="1" y="1227392"/>
                  </a:cubicBezTo>
                  <a:cubicBezTo>
                    <a:pt x="1" y="549522"/>
                    <a:pt x="549523" y="0"/>
                    <a:pt x="1227392" y="0"/>
                  </a:cubicBezTo>
                  <a:cubicBezTo>
                    <a:pt x="1905262" y="0"/>
                    <a:pt x="2454783" y="549523"/>
                    <a:pt x="2454783" y="1227392"/>
                  </a:cubicBezTo>
                  <a:close/>
                </a:path>
              </a:pathLst>
            </a:custGeom>
            <a:solidFill>
              <a:srgbClr val="1195EB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</p:grpSp>
      <p:sp>
        <p:nvSpPr>
          <p:cNvPr id="35" name="Rechteck 34">
            <a:extLst>
              <a:ext uri="{FF2B5EF4-FFF2-40B4-BE49-F238E27FC236}">
                <a16:creationId xmlns:a16="http://schemas.microsoft.com/office/drawing/2014/main" id="{D869A6FC-5520-574A-B316-2C59384AAC5F}"/>
              </a:ext>
            </a:extLst>
          </p:cNvPr>
          <p:cNvSpPr/>
          <p:nvPr userDrawn="1"/>
        </p:nvSpPr>
        <p:spPr>
          <a:xfrm>
            <a:off x="7403468" y="6273800"/>
            <a:ext cx="4380545" cy="25154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lvl="0" algn="r"/>
            <a:r>
              <a:rPr lang="de-DE" sz="1100">
                <a:solidFill>
                  <a:srgbClr val="1195EB"/>
                </a:solidFill>
              </a:rPr>
              <a:t>Ein Unternehmen der EnBW</a:t>
            </a:r>
          </a:p>
        </p:txBody>
      </p:sp>
    </p:spTree>
    <p:extLst>
      <p:ext uri="{BB962C8B-B14F-4D97-AF65-F5344CB8AC3E}">
        <p14:creationId xmlns:p14="http://schemas.microsoft.com/office/powerpoint/2010/main" val="35630669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Abschluss warmgrau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platzhalter 19">
            <a:extLst>
              <a:ext uri="{FF2B5EF4-FFF2-40B4-BE49-F238E27FC236}">
                <a16:creationId xmlns:a16="http://schemas.microsoft.com/office/drawing/2014/main" id="{D4042A03-EDCB-4342-BC85-2D0233FC1FC2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07988" y="3968576"/>
            <a:ext cx="3270329" cy="2052712"/>
          </a:xfrm>
        </p:spPr>
        <p:txBody>
          <a:bodyPr/>
          <a:lstStyle>
            <a:lvl1pPr>
              <a:spcAft>
                <a:spcPts val="0"/>
              </a:spcAft>
              <a:defRPr sz="1600">
                <a:solidFill>
                  <a:schemeClr val="tx1"/>
                </a:solidFill>
              </a:defRPr>
            </a:lvl1pPr>
            <a:lvl2pPr>
              <a:spcAft>
                <a:spcPts val="600"/>
              </a:spcAft>
              <a:defRPr>
                <a:solidFill>
                  <a:schemeClr val="tx1"/>
                </a:solidFill>
              </a:defRPr>
            </a:lvl2pPr>
            <a:lvl3pPr>
              <a:spcAft>
                <a:spcPts val="600"/>
              </a:spcAft>
              <a:defRPr>
                <a:solidFill>
                  <a:schemeClr val="tx1"/>
                </a:solidFill>
              </a:defRPr>
            </a:lvl3pPr>
            <a:lvl4pPr>
              <a:spcAft>
                <a:spcPts val="600"/>
              </a:spcAft>
              <a:defRPr>
                <a:solidFill>
                  <a:schemeClr val="tx1"/>
                </a:solidFill>
              </a:defRPr>
            </a:lvl4pPr>
            <a:lvl5pPr>
              <a:spcAft>
                <a:spcPts val="600"/>
              </a:spcAft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de-DE"/>
              <a:t>Name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25" name="Textplatzhalter 19">
            <a:extLst>
              <a:ext uri="{FF2B5EF4-FFF2-40B4-BE49-F238E27FC236}">
                <a16:creationId xmlns:a16="http://schemas.microsoft.com/office/drawing/2014/main" id="{5F4288F3-C68F-466B-A942-1B2139AC54C5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791744" y="3968576"/>
            <a:ext cx="3269518" cy="2052712"/>
          </a:xfrm>
        </p:spPr>
        <p:txBody>
          <a:bodyPr/>
          <a:lstStyle>
            <a:lvl1pPr>
              <a:spcAft>
                <a:spcPts val="0"/>
              </a:spcAft>
              <a:defRPr sz="1600">
                <a:solidFill>
                  <a:schemeClr val="tx1"/>
                </a:solidFill>
              </a:defRPr>
            </a:lvl1pPr>
            <a:lvl2pPr>
              <a:spcAft>
                <a:spcPts val="600"/>
              </a:spcAft>
              <a:defRPr sz="1600">
                <a:solidFill>
                  <a:schemeClr val="tx1"/>
                </a:solidFill>
              </a:defRPr>
            </a:lvl2pPr>
            <a:lvl3pPr>
              <a:spcAft>
                <a:spcPts val="600"/>
              </a:spcAft>
              <a:defRPr sz="1600">
                <a:solidFill>
                  <a:schemeClr val="tx1"/>
                </a:solidFill>
              </a:defRPr>
            </a:lvl3pPr>
            <a:lvl4pPr>
              <a:spcAft>
                <a:spcPts val="600"/>
              </a:spcAft>
              <a:defRPr sz="1600">
                <a:solidFill>
                  <a:schemeClr val="tx1"/>
                </a:solidFill>
              </a:defRPr>
            </a:lvl4pPr>
            <a:lvl5pPr>
              <a:spcAft>
                <a:spcPts val="600"/>
              </a:spcAft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de-DE"/>
              <a:t>Name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26" name="Titel 1">
            <a:extLst>
              <a:ext uri="{FF2B5EF4-FFF2-40B4-BE49-F238E27FC236}">
                <a16:creationId xmlns:a16="http://schemas.microsoft.com/office/drawing/2014/main" id="{41AE2C6D-8CD1-41E2-B1D0-EA3AADE9421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07988" y="2492896"/>
            <a:ext cx="6660120" cy="1424248"/>
          </a:xfrm>
        </p:spPr>
        <p:txBody>
          <a:bodyPr anchor="b" anchorCtr="0"/>
          <a:lstStyle>
            <a:lvl1pPr>
              <a:defRPr sz="8000">
                <a:solidFill>
                  <a:schemeClr val="tx1"/>
                </a:solidFill>
              </a:defRPr>
            </a:lvl1pPr>
          </a:lstStyle>
          <a:p>
            <a:r>
              <a:rPr lang="de-DE"/>
              <a:t>Vielen Dank</a:t>
            </a:r>
          </a:p>
        </p:txBody>
      </p:sp>
      <p:grpSp>
        <p:nvGrpSpPr>
          <p:cNvPr id="2" name="Gruppieren 1">
            <a:extLst>
              <a:ext uri="{FF2B5EF4-FFF2-40B4-BE49-F238E27FC236}">
                <a16:creationId xmlns:a16="http://schemas.microsoft.com/office/drawing/2014/main" id="{9E00B93F-D8C3-D8E6-FD35-BF7BC76755BB}"/>
              </a:ext>
            </a:extLst>
          </p:cNvPr>
          <p:cNvGrpSpPr/>
          <p:nvPr userDrawn="1"/>
        </p:nvGrpSpPr>
        <p:grpSpPr>
          <a:xfrm>
            <a:off x="7534876" y="1772816"/>
            <a:ext cx="4249755" cy="4243727"/>
            <a:chOff x="3514725" y="852488"/>
            <a:chExt cx="5162347" cy="5155024"/>
          </a:xfrm>
        </p:grpSpPr>
        <p:sp>
          <p:nvSpPr>
            <p:cNvPr id="4" name="Freihandform: Form 3">
              <a:extLst>
                <a:ext uri="{FF2B5EF4-FFF2-40B4-BE49-F238E27FC236}">
                  <a16:creationId xmlns:a16="http://schemas.microsoft.com/office/drawing/2014/main" id="{5BA5779D-58E2-B38D-4A79-4DF04CC7DC11}"/>
                </a:ext>
              </a:extLst>
            </p:cNvPr>
            <p:cNvSpPr/>
            <p:nvPr/>
          </p:nvSpPr>
          <p:spPr>
            <a:xfrm>
              <a:off x="3514725" y="3551490"/>
              <a:ext cx="2454783" cy="2454783"/>
            </a:xfrm>
            <a:custGeom>
              <a:avLst/>
              <a:gdLst>
                <a:gd name="connsiteX0" fmla="*/ 2454783 w 2454783"/>
                <a:gd name="connsiteY0" fmla="*/ 2454783 h 2454783"/>
                <a:gd name="connsiteX1" fmla="*/ 0 w 2454783"/>
                <a:gd name="connsiteY1" fmla="*/ 0 h 2454783"/>
                <a:gd name="connsiteX2" fmla="*/ 0 w 2454783"/>
                <a:gd name="connsiteY2" fmla="*/ 2454783 h 2454783"/>
                <a:gd name="connsiteX3" fmla="*/ 2454783 w 2454783"/>
                <a:gd name="connsiteY3" fmla="*/ 2454783 h 24547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54783" h="2454783">
                  <a:moveTo>
                    <a:pt x="2454783" y="2454783"/>
                  </a:moveTo>
                  <a:cubicBezTo>
                    <a:pt x="2454783" y="1098995"/>
                    <a:pt x="1355693" y="0"/>
                    <a:pt x="0" y="0"/>
                  </a:cubicBezTo>
                  <a:lnTo>
                    <a:pt x="0" y="2454783"/>
                  </a:lnTo>
                  <a:lnTo>
                    <a:pt x="2454783" y="2454783"/>
                  </a:lnTo>
                  <a:close/>
                </a:path>
              </a:pathLst>
            </a:custGeom>
            <a:solidFill>
              <a:schemeClr val="tx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5" name="Freihandform: Form 4">
              <a:extLst>
                <a:ext uri="{FF2B5EF4-FFF2-40B4-BE49-F238E27FC236}">
                  <a16:creationId xmlns:a16="http://schemas.microsoft.com/office/drawing/2014/main" id="{57D79DFF-0A8D-D747-B605-CDE45A2E11F1}"/>
                </a:ext>
              </a:extLst>
            </p:cNvPr>
            <p:cNvSpPr/>
            <p:nvPr/>
          </p:nvSpPr>
          <p:spPr>
            <a:xfrm rot="16200000">
              <a:off x="6222290" y="852487"/>
              <a:ext cx="2454782" cy="2454783"/>
            </a:xfrm>
            <a:custGeom>
              <a:avLst/>
              <a:gdLst>
                <a:gd name="connsiteX0" fmla="*/ 0 w 2454782"/>
                <a:gd name="connsiteY0" fmla="*/ 2454783 h 2454783"/>
                <a:gd name="connsiteX1" fmla="*/ 2454783 w 2454782"/>
                <a:gd name="connsiteY1" fmla="*/ 2454783 h 2454783"/>
                <a:gd name="connsiteX2" fmla="*/ 2454783 w 2454782"/>
                <a:gd name="connsiteY2" fmla="*/ 1227392 h 2454783"/>
                <a:gd name="connsiteX3" fmla="*/ 1227391 w 2454782"/>
                <a:gd name="connsiteY3" fmla="*/ 0 h 2454783"/>
                <a:gd name="connsiteX4" fmla="*/ 0 w 2454782"/>
                <a:gd name="connsiteY4" fmla="*/ 1227392 h 2454783"/>
                <a:gd name="connsiteX5" fmla="*/ 0 w 2454782"/>
                <a:gd name="connsiteY5" fmla="*/ 2454783 h 24547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454782" h="2454783">
                  <a:moveTo>
                    <a:pt x="0" y="2454783"/>
                  </a:moveTo>
                  <a:lnTo>
                    <a:pt x="2454783" y="2454783"/>
                  </a:lnTo>
                  <a:lnTo>
                    <a:pt x="2454783" y="1227392"/>
                  </a:lnTo>
                  <a:cubicBezTo>
                    <a:pt x="2454783" y="549497"/>
                    <a:pt x="1905286" y="0"/>
                    <a:pt x="1227391" y="0"/>
                  </a:cubicBezTo>
                  <a:cubicBezTo>
                    <a:pt x="549497" y="0"/>
                    <a:pt x="0" y="549497"/>
                    <a:pt x="0" y="1227392"/>
                  </a:cubicBezTo>
                  <a:lnTo>
                    <a:pt x="0" y="2454783"/>
                  </a:lnTo>
                  <a:close/>
                </a:path>
              </a:pathLst>
            </a:custGeom>
            <a:solidFill>
              <a:srgbClr val="FE8F1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6" name="Freihandform: Form 5">
              <a:extLst>
                <a:ext uri="{FF2B5EF4-FFF2-40B4-BE49-F238E27FC236}">
                  <a16:creationId xmlns:a16="http://schemas.microsoft.com/office/drawing/2014/main" id="{F7FC26BC-5213-4645-70D2-89AB55828E38}"/>
                </a:ext>
              </a:extLst>
            </p:cNvPr>
            <p:cNvSpPr/>
            <p:nvPr/>
          </p:nvSpPr>
          <p:spPr>
            <a:xfrm>
              <a:off x="5642229" y="1016221"/>
              <a:ext cx="163639" cy="163639"/>
            </a:xfrm>
            <a:custGeom>
              <a:avLst/>
              <a:gdLst>
                <a:gd name="connsiteX0" fmla="*/ 0 w 163639"/>
                <a:gd name="connsiteY0" fmla="*/ 81820 h 163639"/>
                <a:gd name="connsiteX1" fmla="*/ 81820 w 163639"/>
                <a:gd name="connsiteY1" fmla="*/ 163639 h 163639"/>
                <a:gd name="connsiteX2" fmla="*/ 163639 w 163639"/>
                <a:gd name="connsiteY2" fmla="*/ 81820 h 163639"/>
                <a:gd name="connsiteX3" fmla="*/ 81820 w 163639"/>
                <a:gd name="connsiteY3" fmla="*/ 0 h 163639"/>
                <a:gd name="connsiteX4" fmla="*/ 0 w 163639"/>
                <a:gd name="connsiteY4" fmla="*/ 81820 h 1636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3639" h="163639">
                  <a:moveTo>
                    <a:pt x="0" y="81820"/>
                  </a:moveTo>
                  <a:cubicBezTo>
                    <a:pt x="0" y="126968"/>
                    <a:pt x="36671" y="163639"/>
                    <a:pt x="81820" y="163639"/>
                  </a:cubicBezTo>
                  <a:cubicBezTo>
                    <a:pt x="126968" y="163639"/>
                    <a:pt x="163639" y="126968"/>
                    <a:pt x="163639" y="81820"/>
                  </a:cubicBezTo>
                  <a:cubicBezTo>
                    <a:pt x="163639" y="36671"/>
                    <a:pt x="126968" y="0"/>
                    <a:pt x="81820" y="0"/>
                  </a:cubicBezTo>
                  <a:cubicBezTo>
                    <a:pt x="36671" y="0"/>
                    <a:pt x="0" y="36671"/>
                    <a:pt x="0" y="81820"/>
                  </a:cubicBezTo>
                  <a:close/>
                </a:path>
              </a:pathLst>
            </a:custGeom>
            <a:solidFill>
              <a:srgbClr val="1195EB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7" name="Freihandform: Form 6">
              <a:extLst>
                <a:ext uri="{FF2B5EF4-FFF2-40B4-BE49-F238E27FC236}">
                  <a16:creationId xmlns:a16="http://schemas.microsoft.com/office/drawing/2014/main" id="{80D71EEB-37C9-308B-9A0E-EF63A10AEB37}"/>
                </a:ext>
              </a:extLst>
            </p:cNvPr>
            <p:cNvSpPr/>
            <p:nvPr/>
          </p:nvSpPr>
          <p:spPr>
            <a:xfrm>
              <a:off x="5642229" y="1998153"/>
              <a:ext cx="163639" cy="163639"/>
            </a:xfrm>
            <a:custGeom>
              <a:avLst/>
              <a:gdLst>
                <a:gd name="connsiteX0" fmla="*/ 0 w 163639"/>
                <a:gd name="connsiteY0" fmla="*/ 81820 h 163639"/>
                <a:gd name="connsiteX1" fmla="*/ 81820 w 163639"/>
                <a:gd name="connsiteY1" fmla="*/ 163640 h 163639"/>
                <a:gd name="connsiteX2" fmla="*/ 163639 w 163639"/>
                <a:gd name="connsiteY2" fmla="*/ 81820 h 163639"/>
                <a:gd name="connsiteX3" fmla="*/ 81820 w 163639"/>
                <a:gd name="connsiteY3" fmla="*/ 0 h 163639"/>
                <a:gd name="connsiteX4" fmla="*/ 0 w 163639"/>
                <a:gd name="connsiteY4" fmla="*/ 81820 h 1636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3639" h="163639">
                  <a:moveTo>
                    <a:pt x="0" y="81820"/>
                  </a:moveTo>
                  <a:cubicBezTo>
                    <a:pt x="0" y="126968"/>
                    <a:pt x="36671" y="163640"/>
                    <a:pt x="81820" y="163640"/>
                  </a:cubicBezTo>
                  <a:cubicBezTo>
                    <a:pt x="126968" y="163640"/>
                    <a:pt x="163639" y="126968"/>
                    <a:pt x="163639" y="81820"/>
                  </a:cubicBezTo>
                  <a:cubicBezTo>
                    <a:pt x="163639" y="36671"/>
                    <a:pt x="126968" y="0"/>
                    <a:pt x="81820" y="0"/>
                  </a:cubicBezTo>
                  <a:cubicBezTo>
                    <a:pt x="36671" y="0"/>
                    <a:pt x="0" y="36671"/>
                    <a:pt x="0" y="81820"/>
                  </a:cubicBezTo>
                  <a:close/>
                </a:path>
              </a:pathLst>
            </a:custGeom>
            <a:solidFill>
              <a:srgbClr val="1195EB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8" name="Freihandform: Form 7">
              <a:extLst>
                <a:ext uri="{FF2B5EF4-FFF2-40B4-BE49-F238E27FC236}">
                  <a16:creationId xmlns:a16="http://schemas.microsoft.com/office/drawing/2014/main" id="{8280A4EB-C0F3-5DFD-F4B4-98997A6F1CDB}"/>
                </a:ext>
              </a:extLst>
            </p:cNvPr>
            <p:cNvSpPr/>
            <p:nvPr/>
          </p:nvSpPr>
          <p:spPr>
            <a:xfrm>
              <a:off x="5151310" y="1016221"/>
              <a:ext cx="163639" cy="163639"/>
            </a:xfrm>
            <a:custGeom>
              <a:avLst/>
              <a:gdLst>
                <a:gd name="connsiteX0" fmla="*/ 0 w 163639"/>
                <a:gd name="connsiteY0" fmla="*/ 81820 h 163639"/>
                <a:gd name="connsiteX1" fmla="*/ 81820 w 163639"/>
                <a:gd name="connsiteY1" fmla="*/ 163639 h 163639"/>
                <a:gd name="connsiteX2" fmla="*/ 163639 w 163639"/>
                <a:gd name="connsiteY2" fmla="*/ 81820 h 163639"/>
                <a:gd name="connsiteX3" fmla="*/ 81820 w 163639"/>
                <a:gd name="connsiteY3" fmla="*/ 0 h 163639"/>
                <a:gd name="connsiteX4" fmla="*/ 0 w 163639"/>
                <a:gd name="connsiteY4" fmla="*/ 81820 h 1636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3639" h="163639">
                  <a:moveTo>
                    <a:pt x="0" y="81820"/>
                  </a:moveTo>
                  <a:cubicBezTo>
                    <a:pt x="0" y="126968"/>
                    <a:pt x="36671" y="163639"/>
                    <a:pt x="81820" y="163639"/>
                  </a:cubicBezTo>
                  <a:cubicBezTo>
                    <a:pt x="126968" y="163639"/>
                    <a:pt x="163639" y="126968"/>
                    <a:pt x="163639" y="81820"/>
                  </a:cubicBezTo>
                  <a:cubicBezTo>
                    <a:pt x="163639" y="36671"/>
                    <a:pt x="126968" y="0"/>
                    <a:pt x="81820" y="0"/>
                  </a:cubicBezTo>
                  <a:cubicBezTo>
                    <a:pt x="36671" y="0"/>
                    <a:pt x="0" y="36671"/>
                    <a:pt x="0" y="81820"/>
                  </a:cubicBezTo>
                  <a:close/>
                </a:path>
              </a:pathLst>
            </a:custGeom>
            <a:solidFill>
              <a:srgbClr val="1195EB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9" name="Freihandform: Form 8">
              <a:extLst>
                <a:ext uri="{FF2B5EF4-FFF2-40B4-BE49-F238E27FC236}">
                  <a16:creationId xmlns:a16="http://schemas.microsoft.com/office/drawing/2014/main" id="{B86DEA2E-E3FB-6BFF-687E-55FE1B9BF6DE}"/>
                </a:ext>
              </a:extLst>
            </p:cNvPr>
            <p:cNvSpPr/>
            <p:nvPr/>
          </p:nvSpPr>
          <p:spPr>
            <a:xfrm>
              <a:off x="5151310" y="1998058"/>
              <a:ext cx="163639" cy="163639"/>
            </a:xfrm>
            <a:custGeom>
              <a:avLst/>
              <a:gdLst>
                <a:gd name="connsiteX0" fmla="*/ 0 w 163639"/>
                <a:gd name="connsiteY0" fmla="*/ 81820 h 163639"/>
                <a:gd name="connsiteX1" fmla="*/ 81820 w 163639"/>
                <a:gd name="connsiteY1" fmla="*/ 163640 h 163639"/>
                <a:gd name="connsiteX2" fmla="*/ 163639 w 163639"/>
                <a:gd name="connsiteY2" fmla="*/ 81820 h 163639"/>
                <a:gd name="connsiteX3" fmla="*/ 81820 w 163639"/>
                <a:gd name="connsiteY3" fmla="*/ 0 h 163639"/>
                <a:gd name="connsiteX4" fmla="*/ 0 w 163639"/>
                <a:gd name="connsiteY4" fmla="*/ 81820 h 1636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3639" h="163639">
                  <a:moveTo>
                    <a:pt x="0" y="81820"/>
                  </a:moveTo>
                  <a:cubicBezTo>
                    <a:pt x="0" y="126968"/>
                    <a:pt x="36671" y="163640"/>
                    <a:pt x="81820" y="163640"/>
                  </a:cubicBezTo>
                  <a:cubicBezTo>
                    <a:pt x="126968" y="163640"/>
                    <a:pt x="163639" y="126968"/>
                    <a:pt x="163639" y="81820"/>
                  </a:cubicBezTo>
                  <a:cubicBezTo>
                    <a:pt x="163639" y="36671"/>
                    <a:pt x="126968" y="0"/>
                    <a:pt x="81820" y="0"/>
                  </a:cubicBezTo>
                  <a:cubicBezTo>
                    <a:pt x="36671" y="0"/>
                    <a:pt x="0" y="36671"/>
                    <a:pt x="0" y="81820"/>
                  </a:cubicBezTo>
                  <a:close/>
                </a:path>
              </a:pathLst>
            </a:custGeom>
            <a:solidFill>
              <a:srgbClr val="1195EB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0" name="Freihandform: Form 9">
              <a:extLst>
                <a:ext uri="{FF2B5EF4-FFF2-40B4-BE49-F238E27FC236}">
                  <a16:creationId xmlns:a16="http://schemas.microsoft.com/office/drawing/2014/main" id="{4D4D7553-72FD-F9A7-9B60-37031B419654}"/>
                </a:ext>
              </a:extLst>
            </p:cNvPr>
            <p:cNvSpPr/>
            <p:nvPr/>
          </p:nvSpPr>
          <p:spPr>
            <a:xfrm>
              <a:off x="4660296" y="1016221"/>
              <a:ext cx="163639" cy="163639"/>
            </a:xfrm>
            <a:custGeom>
              <a:avLst/>
              <a:gdLst>
                <a:gd name="connsiteX0" fmla="*/ 0 w 163639"/>
                <a:gd name="connsiteY0" fmla="*/ 81820 h 163639"/>
                <a:gd name="connsiteX1" fmla="*/ 81820 w 163639"/>
                <a:gd name="connsiteY1" fmla="*/ 163639 h 163639"/>
                <a:gd name="connsiteX2" fmla="*/ 163640 w 163639"/>
                <a:gd name="connsiteY2" fmla="*/ 81820 h 163639"/>
                <a:gd name="connsiteX3" fmla="*/ 81820 w 163639"/>
                <a:gd name="connsiteY3" fmla="*/ 0 h 163639"/>
                <a:gd name="connsiteX4" fmla="*/ 0 w 163639"/>
                <a:gd name="connsiteY4" fmla="*/ 81820 h 1636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3639" h="163639">
                  <a:moveTo>
                    <a:pt x="0" y="81820"/>
                  </a:moveTo>
                  <a:cubicBezTo>
                    <a:pt x="0" y="126968"/>
                    <a:pt x="36671" y="163639"/>
                    <a:pt x="81820" y="163639"/>
                  </a:cubicBezTo>
                  <a:cubicBezTo>
                    <a:pt x="126968" y="163639"/>
                    <a:pt x="163640" y="126968"/>
                    <a:pt x="163640" y="81820"/>
                  </a:cubicBezTo>
                  <a:cubicBezTo>
                    <a:pt x="163640" y="36671"/>
                    <a:pt x="126968" y="0"/>
                    <a:pt x="81820" y="0"/>
                  </a:cubicBezTo>
                  <a:cubicBezTo>
                    <a:pt x="36671" y="0"/>
                    <a:pt x="0" y="36671"/>
                    <a:pt x="0" y="81820"/>
                  </a:cubicBezTo>
                  <a:close/>
                </a:path>
              </a:pathLst>
            </a:custGeom>
            <a:solidFill>
              <a:srgbClr val="1195EB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1" name="Freihandform: Form 10">
              <a:extLst>
                <a:ext uri="{FF2B5EF4-FFF2-40B4-BE49-F238E27FC236}">
                  <a16:creationId xmlns:a16="http://schemas.microsoft.com/office/drawing/2014/main" id="{96785BFE-1306-91B0-4134-CE7C4DEB3C1C}"/>
                </a:ext>
              </a:extLst>
            </p:cNvPr>
            <p:cNvSpPr/>
            <p:nvPr/>
          </p:nvSpPr>
          <p:spPr>
            <a:xfrm>
              <a:off x="4660296" y="1998058"/>
              <a:ext cx="163639" cy="163639"/>
            </a:xfrm>
            <a:custGeom>
              <a:avLst/>
              <a:gdLst>
                <a:gd name="connsiteX0" fmla="*/ 0 w 163639"/>
                <a:gd name="connsiteY0" fmla="*/ 81820 h 163639"/>
                <a:gd name="connsiteX1" fmla="*/ 81820 w 163639"/>
                <a:gd name="connsiteY1" fmla="*/ 163640 h 163639"/>
                <a:gd name="connsiteX2" fmla="*/ 163640 w 163639"/>
                <a:gd name="connsiteY2" fmla="*/ 81820 h 163639"/>
                <a:gd name="connsiteX3" fmla="*/ 81820 w 163639"/>
                <a:gd name="connsiteY3" fmla="*/ 0 h 163639"/>
                <a:gd name="connsiteX4" fmla="*/ 0 w 163639"/>
                <a:gd name="connsiteY4" fmla="*/ 81820 h 1636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3639" h="163639">
                  <a:moveTo>
                    <a:pt x="0" y="81820"/>
                  </a:moveTo>
                  <a:cubicBezTo>
                    <a:pt x="0" y="126968"/>
                    <a:pt x="36671" y="163640"/>
                    <a:pt x="81820" y="163640"/>
                  </a:cubicBezTo>
                  <a:cubicBezTo>
                    <a:pt x="126968" y="163640"/>
                    <a:pt x="163640" y="126968"/>
                    <a:pt x="163640" y="81820"/>
                  </a:cubicBezTo>
                  <a:cubicBezTo>
                    <a:pt x="163640" y="36671"/>
                    <a:pt x="126968" y="0"/>
                    <a:pt x="81820" y="0"/>
                  </a:cubicBezTo>
                  <a:cubicBezTo>
                    <a:pt x="36671" y="0"/>
                    <a:pt x="0" y="36671"/>
                    <a:pt x="0" y="81820"/>
                  </a:cubicBezTo>
                  <a:close/>
                </a:path>
              </a:pathLst>
            </a:custGeom>
            <a:solidFill>
              <a:srgbClr val="1195EB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2" name="Freihandform: Form 11">
              <a:extLst>
                <a:ext uri="{FF2B5EF4-FFF2-40B4-BE49-F238E27FC236}">
                  <a16:creationId xmlns:a16="http://schemas.microsoft.com/office/drawing/2014/main" id="{FA41477E-0CBD-531A-2397-5109833C4FEA}"/>
                </a:ext>
              </a:extLst>
            </p:cNvPr>
            <p:cNvSpPr/>
            <p:nvPr/>
          </p:nvSpPr>
          <p:spPr>
            <a:xfrm>
              <a:off x="4169378" y="1016221"/>
              <a:ext cx="163639" cy="163639"/>
            </a:xfrm>
            <a:custGeom>
              <a:avLst/>
              <a:gdLst>
                <a:gd name="connsiteX0" fmla="*/ 0 w 163639"/>
                <a:gd name="connsiteY0" fmla="*/ 81820 h 163639"/>
                <a:gd name="connsiteX1" fmla="*/ 81820 w 163639"/>
                <a:gd name="connsiteY1" fmla="*/ 163639 h 163639"/>
                <a:gd name="connsiteX2" fmla="*/ 163640 w 163639"/>
                <a:gd name="connsiteY2" fmla="*/ 81820 h 163639"/>
                <a:gd name="connsiteX3" fmla="*/ 81820 w 163639"/>
                <a:gd name="connsiteY3" fmla="*/ 0 h 163639"/>
                <a:gd name="connsiteX4" fmla="*/ 0 w 163639"/>
                <a:gd name="connsiteY4" fmla="*/ 81820 h 1636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3639" h="163639">
                  <a:moveTo>
                    <a:pt x="0" y="81820"/>
                  </a:moveTo>
                  <a:cubicBezTo>
                    <a:pt x="0" y="126968"/>
                    <a:pt x="36671" y="163639"/>
                    <a:pt x="81820" y="163639"/>
                  </a:cubicBezTo>
                  <a:cubicBezTo>
                    <a:pt x="126968" y="163639"/>
                    <a:pt x="163640" y="126968"/>
                    <a:pt x="163640" y="81820"/>
                  </a:cubicBezTo>
                  <a:cubicBezTo>
                    <a:pt x="163640" y="36671"/>
                    <a:pt x="126968" y="0"/>
                    <a:pt x="81820" y="0"/>
                  </a:cubicBezTo>
                  <a:cubicBezTo>
                    <a:pt x="36671" y="0"/>
                    <a:pt x="0" y="36671"/>
                    <a:pt x="0" y="81820"/>
                  </a:cubicBezTo>
                  <a:close/>
                </a:path>
              </a:pathLst>
            </a:custGeom>
            <a:solidFill>
              <a:srgbClr val="1195EB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3" name="Freihandform: Form 12">
              <a:extLst>
                <a:ext uri="{FF2B5EF4-FFF2-40B4-BE49-F238E27FC236}">
                  <a16:creationId xmlns:a16="http://schemas.microsoft.com/office/drawing/2014/main" id="{1C66C413-2F12-E493-7238-C29E4C6B53EE}"/>
                </a:ext>
              </a:extLst>
            </p:cNvPr>
            <p:cNvSpPr/>
            <p:nvPr/>
          </p:nvSpPr>
          <p:spPr>
            <a:xfrm>
              <a:off x="4169378" y="1998058"/>
              <a:ext cx="163639" cy="163639"/>
            </a:xfrm>
            <a:custGeom>
              <a:avLst/>
              <a:gdLst>
                <a:gd name="connsiteX0" fmla="*/ 0 w 163639"/>
                <a:gd name="connsiteY0" fmla="*/ 81820 h 163639"/>
                <a:gd name="connsiteX1" fmla="*/ 81820 w 163639"/>
                <a:gd name="connsiteY1" fmla="*/ 163640 h 163639"/>
                <a:gd name="connsiteX2" fmla="*/ 163640 w 163639"/>
                <a:gd name="connsiteY2" fmla="*/ 81820 h 163639"/>
                <a:gd name="connsiteX3" fmla="*/ 81820 w 163639"/>
                <a:gd name="connsiteY3" fmla="*/ 0 h 163639"/>
                <a:gd name="connsiteX4" fmla="*/ 0 w 163639"/>
                <a:gd name="connsiteY4" fmla="*/ 81820 h 1636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3639" h="163639">
                  <a:moveTo>
                    <a:pt x="0" y="81820"/>
                  </a:moveTo>
                  <a:cubicBezTo>
                    <a:pt x="0" y="126968"/>
                    <a:pt x="36671" y="163640"/>
                    <a:pt x="81820" y="163640"/>
                  </a:cubicBezTo>
                  <a:cubicBezTo>
                    <a:pt x="126968" y="163640"/>
                    <a:pt x="163640" y="126968"/>
                    <a:pt x="163640" y="81820"/>
                  </a:cubicBezTo>
                  <a:cubicBezTo>
                    <a:pt x="163640" y="36671"/>
                    <a:pt x="126968" y="0"/>
                    <a:pt x="81820" y="0"/>
                  </a:cubicBezTo>
                  <a:cubicBezTo>
                    <a:pt x="36671" y="0"/>
                    <a:pt x="0" y="36671"/>
                    <a:pt x="0" y="81820"/>
                  </a:cubicBezTo>
                  <a:close/>
                </a:path>
              </a:pathLst>
            </a:custGeom>
            <a:solidFill>
              <a:srgbClr val="1195EB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4" name="Freihandform: Form 13">
              <a:extLst>
                <a:ext uri="{FF2B5EF4-FFF2-40B4-BE49-F238E27FC236}">
                  <a16:creationId xmlns:a16="http://schemas.microsoft.com/office/drawing/2014/main" id="{2C1891C8-50A8-6D3A-7AE7-19752DBA40FE}"/>
                </a:ext>
              </a:extLst>
            </p:cNvPr>
            <p:cNvSpPr/>
            <p:nvPr/>
          </p:nvSpPr>
          <p:spPr>
            <a:xfrm>
              <a:off x="3678364" y="1016221"/>
              <a:ext cx="163639" cy="163639"/>
            </a:xfrm>
            <a:custGeom>
              <a:avLst/>
              <a:gdLst>
                <a:gd name="connsiteX0" fmla="*/ 0 w 163639"/>
                <a:gd name="connsiteY0" fmla="*/ 81820 h 163639"/>
                <a:gd name="connsiteX1" fmla="*/ 81820 w 163639"/>
                <a:gd name="connsiteY1" fmla="*/ 163639 h 163639"/>
                <a:gd name="connsiteX2" fmla="*/ 163640 w 163639"/>
                <a:gd name="connsiteY2" fmla="*/ 81820 h 163639"/>
                <a:gd name="connsiteX3" fmla="*/ 81820 w 163639"/>
                <a:gd name="connsiteY3" fmla="*/ 0 h 163639"/>
                <a:gd name="connsiteX4" fmla="*/ 0 w 163639"/>
                <a:gd name="connsiteY4" fmla="*/ 81820 h 1636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3639" h="163639">
                  <a:moveTo>
                    <a:pt x="0" y="81820"/>
                  </a:moveTo>
                  <a:cubicBezTo>
                    <a:pt x="0" y="126968"/>
                    <a:pt x="36671" y="163639"/>
                    <a:pt x="81820" y="163639"/>
                  </a:cubicBezTo>
                  <a:cubicBezTo>
                    <a:pt x="126968" y="163639"/>
                    <a:pt x="163640" y="126968"/>
                    <a:pt x="163640" y="81820"/>
                  </a:cubicBezTo>
                  <a:cubicBezTo>
                    <a:pt x="163640" y="36671"/>
                    <a:pt x="126968" y="0"/>
                    <a:pt x="81820" y="0"/>
                  </a:cubicBezTo>
                  <a:cubicBezTo>
                    <a:pt x="36671" y="0"/>
                    <a:pt x="0" y="36671"/>
                    <a:pt x="0" y="81820"/>
                  </a:cubicBezTo>
                  <a:close/>
                </a:path>
              </a:pathLst>
            </a:custGeom>
            <a:solidFill>
              <a:srgbClr val="1195EB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5" name="Freihandform: Form 14">
              <a:extLst>
                <a:ext uri="{FF2B5EF4-FFF2-40B4-BE49-F238E27FC236}">
                  <a16:creationId xmlns:a16="http://schemas.microsoft.com/office/drawing/2014/main" id="{EC23D9C0-1A75-00F6-685C-59535CA04939}"/>
                </a:ext>
              </a:extLst>
            </p:cNvPr>
            <p:cNvSpPr/>
            <p:nvPr/>
          </p:nvSpPr>
          <p:spPr>
            <a:xfrm>
              <a:off x="3678364" y="1998058"/>
              <a:ext cx="163639" cy="163639"/>
            </a:xfrm>
            <a:custGeom>
              <a:avLst/>
              <a:gdLst>
                <a:gd name="connsiteX0" fmla="*/ 0 w 163639"/>
                <a:gd name="connsiteY0" fmla="*/ 81820 h 163639"/>
                <a:gd name="connsiteX1" fmla="*/ 81820 w 163639"/>
                <a:gd name="connsiteY1" fmla="*/ 163640 h 163639"/>
                <a:gd name="connsiteX2" fmla="*/ 163640 w 163639"/>
                <a:gd name="connsiteY2" fmla="*/ 81820 h 163639"/>
                <a:gd name="connsiteX3" fmla="*/ 81820 w 163639"/>
                <a:gd name="connsiteY3" fmla="*/ 0 h 163639"/>
                <a:gd name="connsiteX4" fmla="*/ 0 w 163639"/>
                <a:gd name="connsiteY4" fmla="*/ 81820 h 1636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3639" h="163639">
                  <a:moveTo>
                    <a:pt x="0" y="81820"/>
                  </a:moveTo>
                  <a:cubicBezTo>
                    <a:pt x="0" y="126968"/>
                    <a:pt x="36671" y="163640"/>
                    <a:pt x="81820" y="163640"/>
                  </a:cubicBezTo>
                  <a:cubicBezTo>
                    <a:pt x="126968" y="163640"/>
                    <a:pt x="163640" y="126968"/>
                    <a:pt x="163640" y="81820"/>
                  </a:cubicBezTo>
                  <a:cubicBezTo>
                    <a:pt x="163640" y="36671"/>
                    <a:pt x="126968" y="0"/>
                    <a:pt x="81820" y="0"/>
                  </a:cubicBezTo>
                  <a:cubicBezTo>
                    <a:pt x="36671" y="0"/>
                    <a:pt x="0" y="36671"/>
                    <a:pt x="0" y="81820"/>
                  </a:cubicBezTo>
                  <a:close/>
                </a:path>
              </a:pathLst>
            </a:custGeom>
            <a:solidFill>
              <a:srgbClr val="1195EB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6" name="Freihandform: Form 15">
              <a:extLst>
                <a:ext uri="{FF2B5EF4-FFF2-40B4-BE49-F238E27FC236}">
                  <a16:creationId xmlns:a16="http://schemas.microsoft.com/office/drawing/2014/main" id="{7EE4DAD8-828C-D72F-F8B8-B45FA4F10F14}"/>
                </a:ext>
              </a:extLst>
            </p:cNvPr>
            <p:cNvSpPr/>
            <p:nvPr/>
          </p:nvSpPr>
          <p:spPr>
            <a:xfrm>
              <a:off x="5642229" y="1507140"/>
              <a:ext cx="163639" cy="163639"/>
            </a:xfrm>
            <a:custGeom>
              <a:avLst/>
              <a:gdLst>
                <a:gd name="connsiteX0" fmla="*/ 0 w 163639"/>
                <a:gd name="connsiteY0" fmla="*/ 81820 h 163639"/>
                <a:gd name="connsiteX1" fmla="*/ 81820 w 163639"/>
                <a:gd name="connsiteY1" fmla="*/ 163640 h 163639"/>
                <a:gd name="connsiteX2" fmla="*/ 163639 w 163639"/>
                <a:gd name="connsiteY2" fmla="*/ 81820 h 163639"/>
                <a:gd name="connsiteX3" fmla="*/ 81820 w 163639"/>
                <a:gd name="connsiteY3" fmla="*/ 0 h 163639"/>
                <a:gd name="connsiteX4" fmla="*/ 0 w 163639"/>
                <a:gd name="connsiteY4" fmla="*/ 81820 h 1636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3639" h="163639">
                  <a:moveTo>
                    <a:pt x="0" y="81820"/>
                  </a:moveTo>
                  <a:cubicBezTo>
                    <a:pt x="0" y="126968"/>
                    <a:pt x="36671" y="163640"/>
                    <a:pt x="81820" y="163640"/>
                  </a:cubicBezTo>
                  <a:cubicBezTo>
                    <a:pt x="126968" y="163640"/>
                    <a:pt x="163639" y="126968"/>
                    <a:pt x="163639" y="81820"/>
                  </a:cubicBezTo>
                  <a:cubicBezTo>
                    <a:pt x="163639" y="36671"/>
                    <a:pt x="126968" y="0"/>
                    <a:pt x="81820" y="0"/>
                  </a:cubicBezTo>
                  <a:cubicBezTo>
                    <a:pt x="36671" y="0"/>
                    <a:pt x="0" y="36671"/>
                    <a:pt x="0" y="81820"/>
                  </a:cubicBezTo>
                  <a:close/>
                </a:path>
              </a:pathLst>
            </a:custGeom>
            <a:solidFill>
              <a:srgbClr val="1195EB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7" name="Freihandform: Form 16">
              <a:extLst>
                <a:ext uri="{FF2B5EF4-FFF2-40B4-BE49-F238E27FC236}">
                  <a16:creationId xmlns:a16="http://schemas.microsoft.com/office/drawing/2014/main" id="{3280198E-22AA-7056-5B5D-4176BB45BED5}"/>
                </a:ext>
              </a:extLst>
            </p:cNvPr>
            <p:cNvSpPr/>
            <p:nvPr/>
          </p:nvSpPr>
          <p:spPr>
            <a:xfrm>
              <a:off x="5642229" y="2489072"/>
              <a:ext cx="163639" cy="163639"/>
            </a:xfrm>
            <a:custGeom>
              <a:avLst/>
              <a:gdLst>
                <a:gd name="connsiteX0" fmla="*/ 0 w 163639"/>
                <a:gd name="connsiteY0" fmla="*/ 81820 h 163639"/>
                <a:gd name="connsiteX1" fmla="*/ 81820 w 163639"/>
                <a:gd name="connsiteY1" fmla="*/ 163639 h 163639"/>
                <a:gd name="connsiteX2" fmla="*/ 163639 w 163639"/>
                <a:gd name="connsiteY2" fmla="*/ 81820 h 163639"/>
                <a:gd name="connsiteX3" fmla="*/ 81820 w 163639"/>
                <a:gd name="connsiteY3" fmla="*/ 0 h 163639"/>
                <a:gd name="connsiteX4" fmla="*/ 0 w 163639"/>
                <a:gd name="connsiteY4" fmla="*/ 81820 h 1636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3639" h="163639">
                  <a:moveTo>
                    <a:pt x="0" y="81820"/>
                  </a:moveTo>
                  <a:cubicBezTo>
                    <a:pt x="0" y="126968"/>
                    <a:pt x="36671" y="163639"/>
                    <a:pt x="81820" y="163639"/>
                  </a:cubicBezTo>
                  <a:cubicBezTo>
                    <a:pt x="126968" y="163639"/>
                    <a:pt x="163639" y="126968"/>
                    <a:pt x="163639" y="81820"/>
                  </a:cubicBezTo>
                  <a:cubicBezTo>
                    <a:pt x="163639" y="36671"/>
                    <a:pt x="126968" y="0"/>
                    <a:pt x="81820" y="0"/>
                  </a:cubicBezTo>
                  <a:cubicBezTo>
                    <a:pt x="36671" y="0"/>
                    <a:pt x="0" y="36671"/>
                    <a:pt x="0" y="81820"/>
                  </a:cubicBezTo>
                  <a:close/>
                </a:path>
              </a:pathLst>
            </a:custGeom>
            <a:solidFill>
              <a:srgbClr val="1195EB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8" name="Freihandform: Form 17">
              <a:extLst>
                <a:ext uri="{FF2B5EF4-FFF2-40B4-BE49-F238E27FC236}">
                  <a16:creationId xmlns:a16="http://schemas.microsoft.com/office/drawing/2014/main" id="{6E0621B5-8406-EE42-E9E9-EA13A0D7558C}"/>
                </a:ext>
              </a:extLst>
            </p:cNvPr>
            <p:cNvSpPr/>
            <p:nvPr/>
          </p:nvSpPr>
          <p:spPr>
            <a:xfrm>
              <a:off x="5642229" y="2979991"/>
              <a:ext cx="163639" cy="163639"/>
            </a:xfrm>
            <a:custGeom>
              <a:avLst/>
              <a:gdLst>
                <a:gd name="connsiteX0" fmla="*/ 0 w 163639"/>
                <a:gd name="connsiteY0" fmla="*/ 81820 h 163639"/>
                <a:gd name="connsiteX1" fmla="*/ 81820 w 163639"/>
                <a:gd name="connsiteY1" fmla="*/ 163639 h 163639"/>
                <a:gd name="connsiteX2" fmla="*/ 163639 w 163639"/>
                <a:gd name="connsiteY2" fmla="*/ 81820 h 163639"/>
                <a:gd name="connsiteX3" fmla="*/ 81820 w 163639"/>
                <a:gd name="connsiteY3" fmla="*/ 0 h 163639"/>
                <a:gd name="connsiteX4" fmla="*/ 0 w 163639"/>
                <a:gd name="connsiteY4" fmla="*/ 81820 h 1636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3639" h="163639">
                  <a:moveTo>
                    <a:pt x="0" y="81820"/>
                  </a:moveTo>
                  <a:cubicBezTo>
                    <a:pt x="0" y="126968"/>
                    <a:pt x="36671" y="163639"/>
                    <a:pt x="81820" y="163639"/>
                  </a:cubicBezTo>
                  <a:cubicBezTo>
                    <a:pt x="126968" y="163639"/>
                    <a:pt x="163639" y="126968"/>
                    <a:pt x="163639" y="81820"/>
                  </a:cubicBezTo>
                  <a:cubicBezTo>
                    <a:pt x="163639" y="36671"/>
                    <a:pt x="126968" y="0"/>
                    <a:pt x="81820" y="0"/>
                  </a:cubicBezTo>
                  <a:cubicBezTo>
                    <a:pt x="36671" y="0"/>
                    <a:pt x="0" y="36671"/>
                    <a:pt x="0" y="81820"/>
                  </a:cubicBezTo>
                  <a:close/>
                </a:path>
              </a:pathLst>
            </a:custGeom>
            <a:solidFill>
              <a:srgbClr val="1195EB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9" name="Freihandform: Form 18">
              <a:extLst>
                <a:ext uri="{FF2B5EF4-FFF2-40B4-BE49-F238E27FC236}">
                  <a16:creationId xmlns:a16="http://schemas.microsoft.com/office/drawing/2014/main" id="{F4CB0B89-C68A-0EB1-3890-05AB0E81A154}"/>
                </a:ext>
              </a:extLst>
            </p:cNvPr>
            <p:cNvSpPr/>
            <p:nvPr/>
          </p:nvSpPr>
          <p:spPr>
            <a:xfrm>
              <a:off x="5151310" y="1507140"/>
              <a:ext cx="163639" cy="163639"/>
            </a:xfrm>
            <a:custGeom>
              <a:avLst/>
              <a:gdLst>
                <a:gd name="connsiteX0" fmla="*/ 0 w 163639"/>
                <a:gd name="connsiteY0" fmla="*/ 81820 h 163639"/>
                <a:gd name="connsiteX1" fmla="*/ 81820 w 163639"/>
                <a:gd name="connsiteY1" fmla="*/ 163640 h 163639"/>
                <a:gd name="connsiteX2" fmla="*/ 163639 w 163639"/>
                <a:gd name="connsiteY2" fmla="*/ 81820 h 163639"/>
                <a:gd name="connsiteX3" fmla="*/ 81820 w 163639"/>
                <a:gd name="connsiteY3" fmla="*/ 0 h 163639"/>
                <a:gd name="connsiteX4" fmla="*/ 0 w 163639"/>
                <a:gd name="connsiteY4" fmla="*/ 81820 h 1636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3639" h="163639">
                  <a:moveTo>
                    <a:pt x="0" y="81820"/>
                  </a:moveTo>
                  <a:cubicBezTo>
                    <a:pt x="0" y="126968"/>
                    <a:pt x="36671" y="163640"/>
                    <a:pt x="81820" y="163640"/>
                  </a:cubicBezTo>
                  <a:cubicBezTo>
                    <a:pt x="126968" y="163640"/>
                    <a:pt x="163639" y="126968"/>
                    <a:pt x="163639" y="81820"/>
                  </a:cubicBezTo>
                  <a:cubicBezTo>
                    <a:pt x="163639" y="36671"/>
                    <a:pt x="126968" y="0"/>
                    <a:pt x="81820" y="0"/>
                  </a:cubicBezTo>
                  <a:cubicBezTo>
                    <a:pt x="36671" y="0"/>
                    <a:pt x="0" y="36671"/>
                    <a:pt x="0" y="81820"/>
                  </a:cubicBezTo>
                  <a:close/>
                </a:path>
              </a:pathLst>
            </a:custGeom>
            <a:solidFill>
              <a:srgbClr val="1195EB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20" name="Freihandform: Form 19">
              <a:extLst>
                <a:ext uri="{FF2B5EF4-FFF2-40B4-BE49-F238E27FC236}">
                  <a16:creationId xmlns:a16="http://schemas.microsoft.com/office/drawing/2014/main" id="{A482D076-4BF0-43AA-D26B-A595C1250E57}"/>
                </a:ext>
              </a:extLst>
            </p:cNvPr>
            <p:cNvSpPr/>
            <p:nvPr/>
          </p:nvSpPr>
          <p:spPr>
            <a:xfrm>
              <a:off x="5151310" y="2489072"/>
              <a:ext cx="163639" cy="163639"/>
            </a:xfrm>
            <a:custGeom>
              <a:avLst/>
              <a:gdLst>
                <a:gd name="connsiteX0" fmla="*/ 0 w 163639"/>
                <a:gd name="connsiteY0" fmla="*/ 81820 h 163639"/>
                <a:gd name="connsiteX1" fmla="*/ 81820 w 163639"/>
                <a:gd name="connsiteY1" fmla="*/ 163639 h 163639"/>
                <a:gd name="connsiteX2" fmla="*/ 163639 w 163639"/>
                <a:gd name="connsiteY2" fmla="*/ 81820 h 163639"/>
                <a:gd name="connsiteX3" fmla="*/ 81820 w 163639"/>
                <a:gd name="connsiteY3" fmla="*/ 0 h 163639"/>
                <a:gd name="connsiteX4" fmla="*/ 0 w 163639"/>
                <a:gd name="connsiteY4" fmla="*/ 81820 h 1636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3639" h="163639">
                  <a:moveTo>
                    <a:pt x="0" y="81820"/>
                  </a:moveTo>
                  <a:cubicBezTo>
                    <a:pt x="0" y="126968"/>
                    <a:pt x="36671" y="163639"/>
                    <a:pt x="81820" y="163639"/>
                  </a:cubicBezTo>
                  <a:cubicBezTo>
                    <a:pt x="126968" y="163639"/>
                    <a:pt x="163639" y="126968"/>
                    <a:pt x="163639" y="81820"/>
                  </a:cubicBezTo>
                  <a:cubicBezTo>
                    <a:pt x="163639" y="36671"/>
                    <a:pt x="126968" y="0"/>
                    <a:pt x="81820" y="0"/>
                  </a:cubicBezTo>
                  <a:cubicBezTo>
                    <a:pt x="36671" y="0"/>
                    <a:pt x="0" y="36671"/>
                    <a:pt x="0" y="81820"/>
                  </a:cubicBezTo>
                  <a:close/>
                </a:path>
              </a:pathLst>
            </a:custGeom>
            <a:solidFill>
              <a:srgbClr val="1195EB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21" name="Freihandform: Form 20">
              <a:extLst>
                <a:ext uri="{FF2B5EF4-FFF2-40B4-BE49-F238E27FC236}">
                  <a16:creationId xmlns:a16="http://schemas.microsoft.com/office/drawing/2014/main" id="{ACF49B1B-6B78-6CC8-5859-0FE5F57494D5}"/>
                </a:ext>
              </a:extLst>
            </p:cNvPr>
            <p:cNvSpPr/>
            <p:nvPr/>
          </p:nvSpPr>
          <p:spPr>
            <a:xfrm>
              <a:off x="5151310" y="2979991"/>
              <a:ext cx="163639" cy="163639"/>
            </a:xfrm>
            <a:custGeom>
              <a:avLst/>
              <a:gdLst>
                <a:gd name="connsiteX0" fmla="*/ 0 w 163639"/>
                <a:gd name="connsiteY0" fmla="*/ 81820 h 163639"/>
                <a:gd name="connsiteX1" fmla="*/ 81820 w 163639"/>
                <a:gd name="connsiteY1" fmla="*/ 163639 h 163639"/>
                <a:gd name="connsiteX2" fmla="*/ 163639 w 163639"/>
                <a:gd name="connsiteY2" fmla="*/ 81820 h 163639"/>
                <a:gd name="connsiteX3" fmla="*/ 81820 w 163639"/>
                <a:gd name="connsiteY3" fmla="*/ 0 h 163639"/>
                <a:gd name="connsiteX4" fmla="*/ 0 w 163639"/>
                <a:gd name="connsiteY4" fmla="*/ 81820 h 1636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3639" h="163639">
                  <a:moveTo>
                    <a:pt x="0" y="81820"/>
                  </a:moveTo>
                  <a:cubicBezTo>
                    <a:pt x="0" y="126968"/>
                    <a:pt x="36671" y="163639"/>
                    <a:pt x="81820" y="163639"/>
                  </a:cubicBezTo>
                  <a:cubicBezTo>
                    <a:pt x="126968" y="163639"/>
                    <a:pt x="163639" y="126968"/>
                    <a:pt x="163639" y="81820"/>
                  </a:cubicBezTo>
                  <a:cubicBezTo>
                    <a:pt x="163639" y="36671"/>
                    <a:pt x="126968" y="0"/>
                    <a:pt x="81820" y="0"/>
                  </a:cubicBezTo>
                  <a:cubicBezTo>
                    <a:pt x="36671" y="0"/>
                    <a:pt x="0" y="36671"/>
                    <a:pt x="0" y="81820"/>
                  </a:cubicBezTo>
                  <a:close/>
                </a:path>
              </a:pathLst>
            </a:custGeom>
            <a:solidFill>
              <a:srgbClr val="1195EB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22" name="Freihandform: Form 21">
              <a:extLst>
                <a:ext uri="{FF2B5EF4-FFF2-40B4-BE49-F238E27FC236}">
                  <a16:creationId xmlns:a16="http://schemas.microsoft.com/office/drawing/2014/main" id="{315CAAE2-85D9-5B76-4E99-C11D90E09671}"/>
                </a:ext>
              </a:extLst>
            </p:cNvPr>
            <p:cNvSpPr/>
            <p:nvPr/>
          </p:nvSpPr>
          <p:spPr>
            <a:xfrm>
              <a:off x="4660296" y="1507140"/>
              <a:ext cx="163639" cy="163639"/>
            </a:xfrm>
            <a:custGeom>
              <a:avLst/>
              <a:gdLst>
                <a:gd name="connsiteX0" fmla="*/ 0 w 163639"/>
                <a:gd name="connsiteY0" fmla="*/ 81820 h 163639"/>
                <a:gd name="connsiteX1" fmla="*/ 81820 w 163639"/>
                <a:gd name="connsiteY1" fmla="*/ 163640 h 163639"/>
                <a:gd name="connsiteX2" fmla="*/ 163640 w 163639"/>
                <a:gd name="connsiteY2" fmla="*/ 81820 h 163639"/>
                <a:gd name="connsiteX3" fmla="*/ 81820 w 163639"/>
                <a:gd name="connsiteY3" fmla="*/ 0 h 163639"/>
                <a:gd name="connsiteX4" fmla="*/ 0 w 163639"/>
                <a:gd name="connsiteY4" fmla="*/ 81820 h 1636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3639" h="163639">
                  <a:moveTo>
                    <a:pt x="0" y="81820"/>
                  </a:moveTo>
                  <a:cubicBezTo>
                    <a:pt x="0" y="126968"/>
                    <a:pt x="36671" y="163640"/>
                    <a:pt x="81820" y="163640"/>
                  </a:cubicBezTo>
                  <a:cubicBezTo>
                    <a:pt x="126968" y="163640"/>
                    <a:pt x="163640" y="126968"/>
                    <a:pt x="163640" y="81820"/>
                  </a:cubicBezTo>
                  <a:cubicBezTo>
                    <a:pt x="163640" y="36671"/>
                    <a:pt x="126968" y="0"/>
                    <a:pt x="81820" y="0"/>
                  </a:cubicBezTo>
                  <a:cubicBezTo>
                    <a:pt x="36671" y="0"/>
                    <a:pt x="0" y="36671"/>
                    <a:pt x="0" y="81820"/>
                  </a:cubicBezTo>
                  <a:close/>
                </a:path>
              </a:pathLst>
            </a:custGeom>
            <a:solidFill>
              <a:srgbClr val="1195EB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23" name="Freihandform: Form 22">
              <a:extLst>
                <a:ext uri="{FF2B5EF4-FFF2-40B4-BE49-F238E27FC236}">
                  <a16:creationId xmlns:a16="http://schemas.microsoft.com/office/drawing/2014/main" id="{29172AB1-49CC-B3B2-0E2D-52FAE1A1134D}"/>
                </a:ext>
              </a:extLst>
            </p:cNvPr>
            <p:cNvSpPr/>
            <p:nvPr/>
          </p:nvSpPr>
          <p:spPr>
            <a:xfrm>
              <a:off x="4660296" y="2489072"/>
              <a:ext cx="163639" cy="163639"/>
            </a:xfrm>
            <a:custGeom>
              <a:avLst/>
              <a:gdLst>
                <a:gd name="connsiteX0" fmla="*/ 0 w 163639"/>
                <a:gd name="connsiteY0" fmla="*/ 81820 h 163639"/>
                <a:gd name="connsiteX1" fmla="*/ 81820 w 163639"/>
                <a:gd name="connsiteY1" fmla="*/ 163639 h 163639"/>
                <a:gd name="connsiteX2" fmla="*/ 163640 w 163639"/>
                <a:gd name="connsiteY2" fmla="*/ 81820 h 163639"/>
                <a:gd name="connsiteX3" fmla="*/ 81820 w 163639"/>
                <a:gd name="connsiteY3" fmla="*/ 0 h 163639"/>
                <a:gd name="connsiteX4" fmla="*/ 0 w 163639"/>
                <a:gd name="connsiteY4" fmla="*/ 81820 h 1636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3639" h="163639">
                  <a:moveTo>
                    <a:pt x="0" y="81820"/>
                  </a:moveTo>
                  <a:cubicBezTo>
                    <a:pt x="0" y="126968"/>
                    <a:pt x="36671" y="163639"/>
                    <a:pt x="81820" y="163639"/>
                  </a:cubicBezTo>
                  <a:cubicBezTo>
                    <a:pt x="126968" y="163639"/>
                    <a:pt x="163640" y="126968"/>
                    <a:pt x="163640" y="81820"/>
                  </a:cubicBezTo>
                  <a:cubicBezTo>
                    <a:pt x="163640" y="36671"/>
                    <a:pt x="126968" y="0"/>
                    <a:pt x="81820" y="0"/>
                  </a:cubicBezTo>
                  <a:cubicBezTo>
                    <a:pt x="36671" y="0"/>
                    <a:pt x="0" y="36671"/>
                    <a:pt x="0" y="81820"/>
                  </a:cubicBezTo>
                  <a:close/>
                </a:path>
              </a:pathLst>
            </a:custGeom>
            <a:solidFill>
              <a:srgbClr val="1195EB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27" name="Freihandform: Form 26">
              <a:extLst>
                <a:ext uri="{FF2B5EF4-FFF2-40B4-BE49-F238E27FC236}">
                  <a16:creationId xmlns:a16="http://schemas.microsoft.com/office/drawing/2014/main" id="{45C9356A-2119-1F5C-283C-D3DD4C58CEE6}"/>
                </a:ext>
              </a:extLst>
            </p:cNvPr>
            <p:cNvSpPr/>
            <p:nvPr/>
          </p:nvSpPr>
          <p:spPr>
            <a:xfrm>
              <a:off x="4660296" y="2979991"/>
              <a:ext cx="163639" cy="163639"/>
            </a:xfrm>
            <a:custGeom>
              <a:avLst/>
              <a:gdLst>
                <a:gd name="connsiteX0" fmla="*/ 0 w 163639"/>
                <a:gd name="connsiteY0" fmla="*/ 81820 h 163639"/>
                <a:gd name="connsiteX1" fmla="*/ 81820 w 163639"/>
                <a:gd name="connsiteY1" fmla="*/ 163639 h 163639"/>
                <a:gd name="connsiteX2" fmla="*/ 163640 w 163639"/>
                <a:gd name="connsiteY2" fmla="*/ 81820 h 163639"/>
                <a:gd name="connsiteX3" fmla="*/ 81820 w 163639"/>
                <a:gd name="connsiteY3" fmla="*/ 0 h 163639"/>
                <a:gd name="connsiteX4" fmla="*/ 0 w 163639"/>
                <a:gd name="connsiteY4" fmla="*/ 81820 h 1636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3639" h="163639">
                  <a:moveTo>
                    <a:pt x="0" y="81820"/>
                  </a:moveTo>
                  <a:cubicBezTo>
                    <a:pt x="0" y="126968"/>
                    <a:pt x="36671" y="163639"/>
                    <a:pt x="81820" y="163639"/>
                  </a:cubicBezTo>
                  <a:cubicBezTo>
                    <a:pt x="126968" y="163639"/>
                    <a:pt x="163640" y="126968"/>
                    <a:pt x="163640" y="81820"/>
                  </a:cubicBezTo>
                  <a:cubicBezTo>
                    <a:pt x="163640" y="36671"/>
                    <a:pt x="126968" y="0"/>
                    <a:pt x="81820" y="0"/>
                  </a:cubicBezTo>
                  <a:cubicBezTo>
                    <a:pt x="36671" y="0"/>
                    <a:pt x="0" y="36671"/>
                    <a:pt x="0" y="81820"/>
                  </a:cubicBezTo>
                  <a:close/>
                </a:path>
              </a:pathLst>
            </a:custGeom>
            <a:solidFill>
              <a:srgbClr val="1195EB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28" name="Freihandform: Form 27">
              <a:extLst>
                <a:ext uri="{FF2B5EF4-FFF2-40B4-BE49-F238E27FC236}">
                  <a16:creationId xmlns:a16="http://schemas.microsoft.com/office/drawing/2014/main" id="{BF38944F-A658-265B-7129-87BE16D1DA71}"/>
                </a:ext>
              </a:extLst>
            </p:cNvPr>
            <p:cNvSpPr/>
            <p:nvPr/>
          </p:nvSpPr>
          <p:spPr>
            <a:xfrm>
              <a:off x="4169378" y="1507140"/>
              <a:ext cx="163639" cy="163639"/>
            </a:xfrm>
            <a:custGeom>
              <a:avLst/>
              <a:gdLst>
                <a:gd name="connsiteX0" fmla="*/ 0 w 163639"/>
                <a:gd name="connsiteY0" fmla="*/ 81820 h 163639"/>
                <a:gd name="connsiteX1" fmla="*/ 81820 w 163639"/>
                <a:gd name="connsiteY1" fmla="*/ 163640 h 163639"/>
                <a:gd name="connsiteX2" fmla="*/ 163640 w 163639"/>
                <a:gd name="connsiteY2" fmla="*/ 81820 h 163639"/>
                <a:gd name="connsiteX3" fmla="*/ 81820 w 163639"/>
                <a:gd name="connsiteY3" fmla="*/ 0 h 163639"/>
                <a:gd name="connsiteX4" fmla="*/ 0 w 163639"/>
                <a:gd name="connsiteY4" fmla="*/ 81820 h 1636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3639" h="163639">
                  <a:moveTo>
                    <a:pt x="0" y="81820"/>
                  </a:moveTo>
                  <a:cubicBezTo>
                    <a:pt x="0" y="126968"/>
                    <a:pt x="36671" y="163640"/>
                    <a:pt x="81820" y="163640"/>
                  </a:cubicBezTo>
                  <a:cubicBezTo>
                    <a:pt x="126968" y="163640"/>
                    <a:pt x="163640" y="126968"/>
                    <a:pt x="163640" y="81820"/>
                  </a:cubicBezTo>
                  <a:cubicBezTo>
                    <a:pt x="163640" y="36671"/>
                    <a:pt x="126968" y="0"/>
                    <a:pt x="81820" y="0"/>
                  </a:cubicBezTo>
                  <a:cubicBezTo>
                    <a:pt x="36671" y="0"/>
                    <a:pt x="0" y="36671"/>
                    <a:pt x="0" y="81820"/>
                  </a:cubicBezTo>
                  <a:close/>
                </a:path>
              </a:pathLst>
            </a:custGeom>
            <a:solidFill>
              <a:srgbClr val="1195EB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29" name="Freihandform: Form 28">
              <a:extLst>
                <a:ext uri="{FF2B5EF4-FFF2-40B4-BE49-F238E27FC236}">
                  <a16:creationId xmlns:a16="http://schemas.microsoft.com/office/drawing/2014/main" id="{74A18C4E-8725-30D9-03BE-7EDC1765BBCB}"/>
                </a:ext>
              </a:extLst>
            </p:cNvPr>
            <p:cNvSpPr/>
            <p:nvPr/>
          </p:nvSpPr>
          <p:spPr>
            <a:xfrm>
              <a:off x="4169378" y="2489072"/>
              <a:ext cx="163639" cy="163639"/>
            </a:xfrm>
            <a:custGeom>
              <a:avLst/>
              <a:gdLst>
                <a:gd name="connsiteX0" fmla="*/ 0 w 163639"/>
                <a:gd name="connsiteY0" fmla="*/ 81820 h 163639"/>
                <a:gd name="connsiteX1" fmla="*/ 81820 w 163639"/>
                <a:gd name="connsiteY1" fmla="*/ 163639 h 163639"/>
                <a:gd name="connsiteX2" fmla="*/ 163640 w 163639"/>
                <a:gd name="connsiteY2" fmla="*/ 81820 h 163639"/>
                <a:gd name="connsiteX3" fmla="*/ 81820 w 163639"/>
                <a:gd name="connsiteY3" fmla="*/ 0 h 163639"/>
                <a:gd name="connsiteX4" fmla="*/ 0 w 163639"/>
                <a:gd name="connsiteY4" fmla="*/ 81820 h 1636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3639" h="163639">
                  <a:moveTo>
                    <a:pt x="0" y="81820"/>
                  </a:moveTo>
                  <a:cubicBezTo>
                    <a:pt x="0" y="126968"/>
                    <a:pt x="36671" y="163639"/>
                    <a:pt x="81820" y="163639"/>
                  </a:cubicBezTo>
                  <a:cubicBezTo>
                    <a:pt x="126968" y="163639"/>
                    <a:pt x="163640" y="126968"/>
                    <a:pt x="163640" y="81820"/>
                  </a:cubicBezTo>
                  <a:cubicBezTo>
                    <a:pt x="163640" y="36671"/>
                    <a:pt x="126968" y="0"/>
                    <a:pt x="81820" y="0"/>
                  </a:cubicBezTo>
                  <a:cubicBezTo>
                    <a:pt x="36671" y="0"/>
                    <a:pt x="0" y="36671"/>
                    <a:pt x="0" y="81820"/>
                  </a:cubicBezTo>
                  <a:close/>
                </a:path>
              </a:pathLst>
            </a:custGeom>
            <a:solidFill>
              <a:srgbClr val="1195EB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30" name="Freihandform: Form 29">
              <a:extLst>
                <a:ext uri="{FF2B5EF4-FFF2-40B4-BE49-F238E27FC236}">
                  <a16:creationId xmlns:a16="http://schemas.microsoft.com/office/drawing/2014/main" id="{188F9427-3151-BAAE-F50E-12CB7E797345}"/>
                </a:ext>
              </a:extLst>
            </p:cNvPr>
            <p:cNvSpPr/>
            <p:nvPr/>
          </p:nvSpPr>
          <p:spPr>
            <a:xfrm>
              <a:off x="4169378" y="2979991"/>
              <a:ext cx="163639" cy="163639"/>
            </a:xfrm>
            <a:custGeom>
              <a:avLst/>
              <a:gdLst>
                <a:gd name="connsiteX0" fmla="*/ 0 w 163639"/>
                <a:gd name="connsiteY0" fmla="*/ 81820 h 163639"/>
                <a:gd name="connsiteX1" fmla="*/ 81820 w 163639"/>
                <a:gd name="connsiteY1" fmla="*/ 163639 h 163639"/>
                <a:gd name="connsiteX2" fmla="*/ 163640 w 163639"/>
                <a:gd name="connsiteY2" fmla="*/ 81820 h 163639"/>
                <a:gd name="connsiteX3" fmla="*/ 81820 w 163639"/>
                <a:gd name="connsiteY3" fmla="*/ 0 h 163639"/>
                <a:gd name="connsiteX4" fmla="*/ 0 w 163639"/>
                <a:gd name="connsiteY4" fmla="*/ 81820 h 1636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3639" h="163639">
                  <a:moveTo>
                    <a:pt x="0" y="81820"/>
                  </a:moveTo>
                  <a:cubicBezTo>
                    <a:pt x="0" y="126968"/>
                    <a:pt x="36671" y="163639"/>
                    <a:pt x="81820" y="163639"/>
                  </a:cubicBezTo>
                  <a:cubicBezTo>
                    <a:pt x="126968" y="163639"/>
                    <a:pt x="163640" y="126968"/>
                    <a:pt x="163640" y="81820"/>
                  </a:cubicBezTo>
                  <a:cubicBezTo>
                    <a:pt x="163640" y="36671"/>
                    <a:pt x="126968" y="0"/>
                    <a:pt x="81820" y="0"/>
                  </a:cubicBezTo>
                  <a:cubicBezTo>
                    <a:pt x="36671" y="0"/>
                    <a:pt x="0" y="36671"/>
                    <a:pt x="0" y="81820"/>
                  </a:cubicBezTo>
                  <a:close/>
                </a:path>
              </a:pathLst>
            </a:custGeom>
            <a:solidFill>
              <a:srgbClr val="1195EB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31" name="Freihandform: Form 30">
              <a:extLst>
                <a:ext uri="{FF2B5EF4-FFF2-40B4-BE49-F238E27FC236}">
                  <a16:creationId xmlns:a16="http://schemas.microsoft.com/office/drawing/2014/main" id="{05F69E1B-B7A2-31B1-6AC0-7C0F52352D40}"/>
                </a:ext>
              </a:extLst>
            </p:cNvPr>
            <p:cNvSpPr/>
            <p:nvPr/>
          </p:nvSpPr>
          <p:spPr>
            <a:xfrm>
              <a:off x="3678364" y="1507140"/>
              <a:ext cx="163639" cy="163639"/>
            </a:xfrm>
            <a:custGeom>
              <a:avLst/>
              <a:gdLst>
                <a:gd name="connsiteX0" fmla="*/ 0 w 163639"/>
                <a:gd name="connsiteY0" fmla="*/ 81820 h 163639"/>
                <a:gd name="connsiteX1" fmla="*/ 81820 w 163639"/>
                <a:gd name="connsiteY1" fmla="*/ 163640 h 163639"/>
                <a:gd name="connsiteX2" fmla="*/ 163640 w 163639"/>
                <a:gd name="connsiteY2" fmla="*/ 81820 h 163639"/>
                <a:gd name="connsiteX3" fmla="*/ 81820 w 163639"/>
                <a:gd name="connsiteY3" fmla="*/ 0 h 163639"/>
                <a:gd name="connsiteX4" fmla="*/ 0 w 163639"/>
                <a:gd name="connsiteY4" fmla="*/ 81820 h 1636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3639" h="163639">
                  <a:moveTo>
                    <a:pt x="0" y="81820"/>
                  </a:moveTo>
                  <a:cubicBezTo>
                    <a:pt x="0" y="126968"/>
                    <a:pt x="36671" y="163640"/>
                    <a:pt x="81820" y="163640"/>
                  </a:cubicBezTo>
                  <a:cubicBezTo>
                    <a:pt x="126968" y="163640"/>
                    <a:pt x="163640" y="126968"/>
                    <a:pt x="163640" y="81820"/>
                  </a:cubicBezTo>
                  <a:cubicBezTo>
                    <a:pt x="163640" y="36671"/>
                    <a:pt x="126968" y="0"/>
                    <a:pt x="81820" y="0"/>
                  </a:cubicBezTo>
                  <a:cubicBezTo>
                    <a:pt x="36671" y="0"/>
                    <a:pt x="0" y="36671"/>
                    <a:pt x="0" y="81820"/>
                  </a:cubicBezTo>
                  <a:close/>
                </a:path>
              </a:pathLst>
            </a:custGeom>
            <a:solidFill>
              <a:srgbClr val="1195EB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32" name="Freihandform: Form 31">
              <a:extLst>
                <a:ext uri="{FF2B5EF4-FFF2-40B4-BE49-F238E27FC236}">
                  <a16:creationId xmlns:a16="http://schemas.microsoft.com/office/drawing/2014/main" id="{34362F0E-3283-0952-C949-FE6B67476F99}"/>
                </a:ext>
              </a:extLst>
            </p:cNvPr>
            <p:cNvSpPr/>
            <p:nvPr/>
          </p:nvSpPr>
          <p:spPr>
            <a:xfrm>
              <a:off x="3678364" y="2489072"/>
              <a:ext cx="163639" cy="163639"/>
            </a:xfrm>
            <a:custGeom>
              <a:avLst/>
              <a:gdLst>
                <a:gd name="connsiteX0" fmla="*/ 0 w 163639"/>
                <a:gd name="connsiteY0" fmla="*/ 81820 h 163639"/>
                <a:gd name="connsiteX1" fmla="*/ 81820 w 163639"/>
                <a:gd name="connsiteY1" fmla="*/ 163639 h 163639"/>
                <a:gd name="connsiteX2" fmla="*/ 163640 w 163639"/>
                <a:gd name="connsiteY2" fmla="*/ 81820 h 163639"/>
                <a:gd name="connsiteX3" fmla="*/ 81820 w 163639"/>
                <a:gd name="connsiteY3" fmla="*/ 0 h 163639"/>
                <a:gd name="connsiteX4" fmla="*/ 0 w 163639"/>
                <a:gd name="connsiteY4" fmla="*/ 81820 h 1636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3639" h="163639">
                  <a:moveTo>
                    <a:pt x="0" y="81820"/>
                  </a:moveTo>
                  <a:cubicBezTo>
                    <a:pt x="0" y="126968"/>
                    <a:pt x="36671" y="163639"/>
                    <a:pt x="81820" y="163639"/>
                  </a:cubicBezTo>
                  <a:cubicBezTo>
                    <a:pt x="126968" y="163639"/>
                    <a:pt x="163640" y="126968"/>
                    <a:pt x="163640" y="81820"/>
                  </a:cubicBezTo>
                  <a:cubicBezTo>
                    <a:pt x="163640" y="36671"/>
                    <a:pt x="126968" y="0"/>
                    <a:pt x="81820" y="0"/>
                  </a:cubicBezTo>
                  <a:cubicBezTo>
                    <a:pt x="36671" y="0"/>
                    <a:pt x="0" y="36671"/>
                    <a:pt x="0" y="81820"/>
                  </a:cubicBezTo>
                  <a:close/>
                </a:path>
              </a:pathLst>
            </a:custGeom>
            <a:solidFill>
              <a:srgbClr val="1195EB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33" name="Freihandform: Form 32">
              <a:extLst>
                <a:ext uri="{FF2B5EF4-FFF2-40B4-BE49-F238E27FC236}">
                  <a16:creationId xmlns:a16="http://schemas.microsoft.com/office/drawing/2014/main" id="{EC760088-EA8B-0FB1-1416-FF480DAF39B0}"/>
                </a:ext>
              </a:extLst>
            </p:cNvPr>
            <p:cNvSpPr/>
            <p:nvPr/>
          </p:nvSpPr>
          <p:spPr>
            <a:xfrm>
              <a:off x="3678364" y="2979991"/>
              <a:ext cx="163639" cy="163639"/>
            </a:xfrm>
            <a:custGeom>
              <a:avLst/>
              <a:gdLst>
                <a:gd name="connsiteX0" fmla="*/ 0 w 163639"/>
                <a:gd name="connsiteY0" fmla="*/ 81820 h 163639"/>
                <a:gd name="connsiteX1" fmla="*/ 81820 w 163639"/>
                <a:gd name="connsiteY1" fmla="*/ 163639 h 163639"/>
                <a:gd name="connsiteX2" fmla="*/ 163640 w 163639"/>
                <a:gd name="connsiteY2" fmla="*/ 81820 h 163639"/>
                <a:gd name="connsiteX3" fmla="*/ 81820 w 163639"/>
                <a:gd name="connsiteY3" fmla="*/ 0 h 163639"/>
                <a:gd name="connsiteX4" fmla="*/ 0 w 163639"/>
                <a:gd name="connsiteY4" fmla="*/ 81820 h 1636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3639" h="163639">
                  <a:moveTo>
                    <a:pt x="0" y="81820"/>
                  </a:moveTo>
                  <a:cubicBezTo>
                    <a:pt x="0" y="126968"/>
                    <a:pt x="36671" y="163639"/>
                    <a:pt x="81820" y="163639"/>
                  </a:cubicBezTo>
                  <a:cubicBezTo>
                    <a:pt x="126968" y="163639"/>
                    <a:pt x="163640" y="126968"/>
                    <a:pt x="163640" y="81820"/>
                  </a:cubicBezTo>
                  <a:cubicBezTo>
                    <a:pt x="163640" y="36671"/>
                    <a:pt x="126968" y="0"/>
                    <a:pt x="81820" y="0"/>
                  </a:cubicBezTo>
                  <a:cubicBezTo>
                    <a:pt x="36671" y="0"/>
                    <a:pt x="0" y="36671"/>
                    <a:pt x="0" y="81820"/>
                  </a:cubicBezTo>
                  <a:close/>
                </a:path>
              </a:pathLst>
            </a:custGeom>
            <a:solidFill>
              <a:srgbClr val="1195EB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34" name="Freihandform: Form 33">
              <a:extLst>
                <a:ext uri="{FF2B5EF4-FFF2-40B4-BE49-F238E27FC236}">
                  <a16:creationId xmlns:a16="http://schemas.microsoft.com/office/drawing/2014/main" id="{864C0D05-10EB-4F42-1D4A-A4B7CCCC8222}"/>
                </a:ext>
              </a:extLst>
            </p:cNvPr>
            <p:cNvSpPr/>
            <p:nvPr/>
          </p:nvSpPr>
          <p:spPr>
            <a:xfrm>
              <a:off x="6221539" y="3552729"/>
              <a:ext cx="2454783" cy="2454783"/>
            </a:xfrm>
            <a:custGeom>
              <a:avLst/>
              <a:gdLst>
                <a:gd name="connsiteX0" fmla="*/ 2454783 w 2454783"/>
                <a:gd name="connsiteY0" fmla="*/ 1227392 h 2454783"/>
                <a:gd name="connsiteX1" fmla="*/ 1227392 w 2454783"/>
                <a:gd name="connsiteY1" fmla="*/ 2454783 h 2454783"/>
                <a:gd name="connsiteX2" fmla="*/ 1 w 2454783"/>
                <a:gd name="connsiteY2" fmla="*/ 1227392 h 2454783"/>
                <a:gd name="connsiteX3" fmla="*/ 1227392 w 2454783"/>
                <a:gd name="connsiteY3" fmla="*/ 0 h 2454783"/>
                <a:gd name="connsiteX4" fmla="*/ 2454783 w 2454783"/>
                <a:gd name="connsiteY4" fmla="*/ 1227392 h 24547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454783" h="2454783">
                  <a:moveTo>
                    <a:pt x="2454783" y="1227392"/>
                  </a:moveTo>
                  <a:cubicBezTo>
                    <a:pt x="2454783" y="1905261"/>
                    <a:pt x="1905261" y="2454783"/>
                    <a:pt x="1227392" y="2454783"/>
                  </a:cubicBezTo>
                  <a:cubicBezTo>
                    <a:pt x="549522" y="2454783"/>
                    <a:pt x="1" y="1905261"/>
                    <a:pt x="1" y="1227392"/>
                  </a:cubicBezTo>
                  <a:cubicBezTo>
                    <a:pt x="1" y="549522"/>
                    <a:pt x="549523" y="0"/>
                    <a:pt x="1227392" y="0"/>
                  </a:cubicBezTo>
                  <a:cubicBezTo>
                    <a:pt x="1905262" y="0"/>
                    <a:pt x="2454783" y="549523"/>
                    <a:pt x="2454783" y="1227392"/>
                  </a:cubicBezTo>
                  <a:close/>
                </a:path>
              </a:pathLst>
            </a:custGeom>
            <a:solidFill>
              <a:srgbClr val="1195EB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</p:grpSp>
      <p:sp>
        <p:nvSpPr>
          <p:cNvPr id="35" name="Rechteck 34">
            <a:extLst>
              <a:ext uri="{FF2B5EF4-FFF2-40B4-BE49-F238E27FC236}">
                <a16:creationId xmlns:a16="http://schemas.microsoft.com/office/drawing/2014/main" id="{D869A6FC-5520-574A-B316-2C59384AAC5F}"/>
              </a:ext>
            </a:extLst>
          </p:cNvPr>
          <p:cNvSpPr/>
          <p:nvPr userDrawn="1"/>
        </p:nvSpPr>
        <p:spPr>
          <a:xfrm>
            <a:off x="7403468" y="6273800"/>
            <a:ext cx="4380545" cy="25154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r"/>
            <a:r>
              <a:rPr lang="de-DE" sz="1100">
                <a:solidFill>
                  <a:schemeClr val="tx1"/>
                </a:solidFill>
              </a:rPr>
              <a:t>Ein Unternehmen der EnBW</a:t>
            </a:r>
          </a:p>
        </p:txBody>
      </p:sp>
      <p:pic>
        <p:nvPicPr>
          <p:cNvPr id="36" name="Grafik 35">
            <a:extLst>
              <a:ext uri="{FF2B5EF4-FFF2-40B4-BE49-F238E27FC236}">
                <a16:creationId xmlns:a16="http://schemas.microsoft.com/office/drawing/2014/main" id="{FA24B211-9DD6-85BC-81A7-D2A284DB45E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742499" y="404664"/>
            <a:ext cx="3042133" cy="66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6686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mit Bild tiefenblau 01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CC3E297-351D-4502-B3F3-DF30BD7D332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195899" y="2348880"/>
            <a:ext cx="6588113" cy="2700300"/>
          </a:xfrm>
        </p:spPr>
        <p:txBody>
          <a:bodyPr tIns="0" anchor="t" anchorCtr="0"/>
          <a:lstStyle>
            <a:lvl1pPr algn="l">
              <a:lnSpc>
                <a:spcPct val="90000"/>
              </a:lnSpc>
              <a:defRPr sz="6400">
                <a:solidFill>
                  <a:schemeClr val="bg1"/>
                </a:solidFill>
              </a:defRPr>
            </a:lvl1pPr>
          </a:lstStyle>
          <a:p>
            <a:r>
              <a:rPr lang="de-DE"/>
              <a:t>Mastertitel-format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19EC0E72-5234-460C-8ED2-16920D4C6F5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195899" y="6201308"/>
            <a:ext cx="4536000" cy="288000"/>
          </a:xfrm>
        </p:spPr>
        <p:txBody>
          <a:bodyPr anchor="b" anchorCtr="0"/>
          <a:lstStyle>
            <a:lvl1pPr marL="0" indent="0" algn="l"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Referent | Datum, Ort</a:t>
            </a:r>
          </a:p>
        </p:txBody>
      </p:sp>
      <p:sp>
        <p:nvSpPr>
          <p:cNvPr id="36" name="Freihandform: Form 35">
            <a:extLst>
              <a:ext uri="{FF2B5EF4-FFF2-40B4-BE49-F238E27FC236}">
                <a16:creationId xmlns:a16="http://schemas.microsoft.com/office/drawing/2014/main" id="{175972AD-FD90-049F-F161-CC84A11A0747}"/>
              </a:ext>
            </a:extLst>
          </p:cNvPr>
          <p:cNvSpPr/>
          <p:nvPr userDrawn="1"/>
        </p:nvSpPr>
        <p:spPr>
          <a:xfrm rot="5400000" flipH="1">
            <a:off x="407988" y="404813"/>
            <a:ext cx="1848989" cy="1848989"/>
          </a:xfrm>
          <a:custGeom>
            <a:avLst/>
            <a:gdLst>
              <a:gd name="connsiteX0" fmla="*/ 2454783 w 2454783"/>
              <a:gd name="connsiteY0" fmla="*/ 1227392 h 2454783"/>
              <a:gd name="connsiteX1" fmla="*/ 1227392 w 2454783"/>
              <a:gd name="connsiteY1" fmla="*/ 2454783 h 2454783"/>
              <a:gd name="connsiteX2" fmla="*/ 1 w 2454783"/>
              <a:gd name="connsiteY2" fmla="*/ 1227392 h 2454783"/>
              <a:gd name="connsiteX3" fmla="*/ 1227392 w 2454783"/>
              <a:gd name="connsiteY3" fmla="*/ 0 h 2454783"/>
              <a:gd name="connsiteX4" fmla="*/ 2454783 w 2454783"/>
              <a:gd name="connsiteY4" fmla="*/ 1227392 h 24547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54783" h="2454783">
                <a:moveTo>
                  <a:pt x="2454783" y="1227392"/>
                </a:moveTo>
                <a:cubicBezTo>
                  <a:pt x="2454783" y="1905261"/>
                  <a:pt x="1905261" y="2454783"/>
                  <a:pt x="1227392" y="2454783"/>
                </a:cubicBezTo>
                <a:cubicBezTo>
                  <a:pt x="549522" y="2454783"/>
                  <a:pt x="1" y="1905261"/>
                  <a:pt x="1" y="1227392"/>
                </a:cubicBezTo>
                <a:cubicBezTo>
                  <a:pt x="1" y="549522"/>
                  <a:pt x="549523" y="0"/>
                  <a:pt x="1227392" y="0"/>
                </a:cubicBezTo>
                <a:cubicBezTo>
                  <a:pt x="1905262" y="0"/>
                  <a:pt x="2454783" y="549523"/>
                  <a:pt x="2454783" y="1227392"/>
                </a:cubicBezTo>
                <a:close/>
              </a:path>
            </a:pathLst>
          </a:custGeom>
          <a:solidFill>
            <a:schemeClr val="bg2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de-DE"/>
          </a:p>
        </p:txBody>
      </p:sp>
      <p:grpSp>
        <p:nvGrpSpPr>
          <p:cNvPr id="37" name="Gruppieren 36">
            <a:extLst>
              <a:ext uri="{FF2B5EF4-FFF2-40B4-BE49-F238E27FC236}">
                <a16:creationId xmlns:a16="http://schemas.microsoft.com/office/drawing/2014/main" id="{94A199B4-2CBF-1736-9EB4-D59C0A967DD9}"/>
              </a:ext>
            </a:extLst>
          </p:cNvPr>
          <p:cNvGrpSpPr/>
          <p:nvPr userDrawn="1"/>
        </p:nvGrpSpPr>
        <p:grpSpPr>
          <a:xfrm flipH="1">
            <a:off x="2563002" y="487812"/>
            <a:ext cx="1683066" cy="1682991"/>
            <a:chOff x="2545959" y="2479024"/>
            <a:chExt cx="1691059" cy="1690984"/>
          </a:xfrm>
          <a:solidFill>
            <a:schemeClr val="accent4"/>
          </a:solidFill>
        </p:grpSpPr>
        <p:sp>
          <p:nvSpPr>
            <p:cNvPr id="38" name="Freihandform: Form 37">
              <a:extLst>
                <a:ext uri="{FF2B5EF4-FFF2-40B4-BE49-F238E27FC236}">
                  <a16:creationId xmlns:a16="http://schemas.microsoft.com/office/drawing/2014/main" id="{3DE869BB-8322-D89E-D95E-EE31569311A9}"/>
                </a:ext>
              </a:extLst>
            </p:cNvPr>
            <p:cNvSpPr/>
            <p:nvPr/>
          </p:nvSpPr>
          <p:spPr>
            <a:xfrm flipH="1">
              <a:off x="2545959" y="2479024"/>
              <a:ext cx="130069" cy="130069"/>
            </a:xfrm>
            <a:custGeom>
              <a:avLst/>
              <a:gdLst>
                <a:gd name="connsiteX0" fmla="*/ 0 w 163639"/>
                <a:gd name="connsiteY0" fmla="*/ 81820 h 163639"/>
                <a:gd name="connsiteX1" fmla="*/ 81820 w 163639"/>
                <a:gd name="connsiteY1" fmla="*/ 163639 h 163639"/>
                <a:gd name="connsiteX2" fmla="*/ 163639 w 163639"/>
                <a:gd name="connsiteY2" fmla="*/ 81820 h 163639"/>
                <a:gd name="connsiteX3" fmla="*/ 81820 w 163639"/>
                <a:gd name="connsiteY3" fmla="*/ 0 h 163639"/>
                <a:gd name="connsiteX4" fmla="*/ 0 w 163639"/>
                <a:gd name="connsiteY4" fmla="*/ 81820 h 1636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3639" h="163639">
                  <a:moveTo>
                    <a:pt x="0" y="81820"/>
                  </a:moveTo>
                  <a:cubicBezTo>
                    <a:pt x="0" y="126968"/>
                    <a:pt x="36671" y="163639"/>
                    <a:pt x="81820" y="163639"/>
                  </a:cubicBezTo>
                  <a:cubicBezTo>
                    <a:pt x="126968" y="163639"/>
                    <a:pt x="163639" y="126968"/>
                    <a:pt x="163639" y="81820"/>
                  </a:cubicBezTo>
                  <a:cubicBezTo>
                    <a:pt x="163639" y="36671"/>
                    <a:pt x="126968" y="0"/>
                    <a:pt x="81820" y="0"/>
                  </a:cubicBezTo>
                  <a:cubicBezTo>
                    <a:pt x="36671" y="0"/>
                    <a:pt x="0" y="36671"/>
                    <a:pt x="0" y="8182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39" name="Freihandform: Form 38">
              <a:extLst>
                <a:ext uri="{FF2B5EF4-FFF2-40B4-BE49-F238E27FC236}">
                  <a16:creationId xmlns:a16="http://schemas.microsoft.com/office/drawing/2014/main" id="{4A4A9FDC-0E15-1B7E-BCD0-62732DFE77D3}"/>
                </a:ext>
              </a:extLst>
            </p:cNvPr>
            <p:cNvSpPr/>
            <p:nvPr/>
          </p:nvSpPr>
          <p:spPr>
            <a:xfrm flipH="1">
              <a:off x="2545959" y="3259519"/>
              <a:ext cx="130069" cy="130069"/>
            </a:xfrm>
            <a:custGeom>
              <a:avLst/>
              <a:gdLst>
                <a:gd name="connsiteX0" fmla="*/ 0 w 163639"/>
                <a:gd name="connsiteY0" fmla="*/ 81820 h 163639"/>
                <a:gd name="connsiteX1" fmla="*/ 81820 w 163639"/>
                <a:gd name="connsiteY1" fmla="*/ 163640 h 163639"/>
                <a:gd name="connsiteX2" fmla="*/ 163639 w 163639"/>
                <a:gd name="connsiteY2" fmla="*/ 81820 h 163639"/>
                <a:gd name="connsiteX3" fmla="*/ 81820 w 163639"/>
                <a:gd name="connsiteY3" fmla="*/ 0 h 163639"/>
                <a:gd name="connsiteX4" fmla="*/ 0 w 163639"/>
                <a:gd name="connsiteY4" fmla="*/ 81820 h 1636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3639" h="163639">
                  <a:moveTo>
                    <a:pt x="0" y="81820"/>
                  </a:moveTo>
                  <a:cubicBezTo>
                    <a:pt x="0" y="126968"/>
                    <a:pt x="36671" y="163640"/>
                    <a:pt x="81820" y="163640"/>
                  </a:cubicBezTo>
                  <a:cubicBezTo>
                    <a:pt x="126968" y="163640"/>
                    <a:pt x="163639" y="126968"/>
                    <a:pt x="163639" y="81820"/>
                  </a:cubicBezTo>
                  <a:cubicBezTo>
                    <a:pt x="163639" y="36671"/>
                    <a:pt x="126968" y="0"/>
                    <a:pt x="81820" y="0"/>
                  </a:cubicBezTo>
                  <a:cubicBezTo>
                    <a:pt x="36671" y="0"/>
                    <a:pt x="0" y="36671"/>
                    <a:pt x="0" y="8182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40" name="Freihandform: Form 39">
              <a:extLst>
                <a:ext uri="{FF2B5EF4-FFF2-40B4-BE49-F238E27FC236}">
                  <a16:creationId xmlns:a16="http://schemas.microsoft.com/office/drawing/2014/main" id="{DB1941CA-4D3D-0595-B8A3-BE587AF2728A}"/>
                </a:ext>
              </a:extLst>
            </p:cNvPr>
            <p:cNvSpPr/>
            <p:nvPr/>
          </p:nvSpPr>
          <p:spPr>
            <a:xfrm flipH="1">
              <a:off x="2936169" y="2479024"/>
              <a:ext cx="130069" cy="130069"/>
            </a:xfrm>
            <a:custGeom>
              <a:avLst/>
              <a:gdLst>
                <a:gd name="connsiteX0" fmla="*/ 0 w 163639"/>
                <a:gd name="connsiteY0" fmla="*/ 81820 h 163639"/>
                <a:gd name="connsiteX1" fmla="*/ 81820 w 163639"/>
                <a:gd name="connsiteY1" fmla="*/ 163639 h 163639"/>
                <a:gd name="connsiteX2" fmla="*/ 163639 w 163639"/>
                <a:gd name="connsiteY2" fmla="*/ 81820 h 163639"/>
                <a:gd name="connsiteX3" fmla="*/ 81820 w 163639"/>
                <a:gd name="connsiteY3" fmla="*/ 0 h 163639"/>
                <a:gd name="connsiteX4" fmla="*/ 0 w 163639"/>
                <a:gd name="connsiteY4" fmla="*/ 81820 h 1636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3639" h="163639">
                  <a:moveTo>
                    <a:pt x="0" y="81820"/>
                  </a:moveTo>
                  <a:cubicBezTo>
                    <a:pt x="0" y="126968"/>
                    <a:pt x="36671" y="163639"/>
                    <a:pt x="81820" y="163639"/>
                  </a:cubicBezTo>
                  <a:cubicBezTo>
                    <a:pt x="126968" y="163639"/>
                    <a:pt x="163639" y="126968"/>
                    <a:pt x="163639" y="81820"/>
                  </a:cubicBezTo>
                  <a:cubicBezTo>
                    <a:pt x="163639" y="36671"/>
                    <a:pt x="126968" y="0"/>
                    <a:pt x="81820" y="0"/>
                  </a:cubicBezTo>
                  <a:cubicBezTo>
                    <a:pt x="36671" y="0"/>
                    <a:pt x="0" y="36671"/>
                    <a:pt x="0" y="8182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41" name="Freihandform: Form 40">
              <a:extLst>
                <a:ext uri="{FF2B5EF4-FFF2-40B4-BE49-F238E27FC236}">
                  <a16:creationId xmlns:a16="http://schemas.microsoft.com/office/drawing/2014/main" id="{7ECF0C93-03D0-BCA1-C2C5-7518DD7C47EC}"/>
                </a:ext>
              </a:extLst>
            </p:cNvPr>
            <p:cNvSpPr/>
            <p:nvPr/>
          </p:nvSpPr>
          <p:spPr>
            <a:xfrm flipH="1">
              <a:off x="2936169" y="3259443"/>
              <a:ext cx="130069" cy="130069"/>
            </a:xfrm>
            <a:custGeom>
              <a:avLst/>
              <a:gdLst>
                <a:gd name="connsiteX0" fmla="*/ 0 w 163639"/>
                <a:gd name="connsiteY0" fmla="*/ 81820 h 163639"/>
                <a:gd name="connsiteX1" fmla="*/ 81820 w 163639"/>
                <a:gd name="connsiteY1" fmla="*/ 163640 h 163639"/>
                <a:gd name="connsiteX2" fmla="*/ 163639 w 163639"/>
                <a:gd name="connsiteY2" fmla="*/ 81820 h 163639"/>
                <a:gd name="connsiteX3" fmla="*/ 81820 w 163639"/>
                <a:gd name="connsiteY3" fmla="*/ 0 h 163639"/>
                <a:gd name="connsiteX4" fmla="*/ 0 w 163639"/>
                <a:gd name="connsiteY4" fmla="*/ 81820 h 1636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3639" h="163639">
                  <a:moveTo>
                    <a:pt x="0" y="81820"/>
                  </a:moveTo>
                  <a:cubicBezTo>
                    <a:pt x="0" y="126968"/>
                    <a:pt x="36671" y="163640"/>
                    <a:pt x="81820" y="163640"/>
                  </a:cubicBezTo>
                  <a:cubicBezTo>
                    <a:pt x="126968" y="163640"/>
                    <a:pt x="163639" y="126968"/>
                    <a:pt x="163639" y="81820"/>
                  </a:cubicBezTo>
                  <a:cubicBezTo>
                    <a:pt x="163639" y="36671"/>
                    <a:pt x="126968" y="0"/>
                    <a:pt x="81820" y="0"/>
                  </a:cubicBezTo>
                  <a:cubicBezTo>
                    <a:pt x="36671" y="0"/>
                    <a:pt x="0" y="36671"/>
                    <a:pt x="0" y="8182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42" name="Freihandform: Form 41">
              <a:extLst>
                <a:ext uri="{FF2B5EF4-FFF2-40B4-BE49-F238E27FC236}">
                  <a16:creationId xmlns:a16="http://schemas.microsoft.com/office/drawing/2014/main" id="{A8F06A02-BF0D-F37A-CE72-CF678672205E}"/>
                </a:ext>
              </a:extLst>
            </p:cNvPr>
            <p:cNvSpPr/>
            <p:nvPr/>
          </p:nvSpPr>
          <p:spPr>
            <a:xfrm flipH="1">
              <a:off x="3326454" y="2479024"/>
              <a:ext cx="130069" cy="130069"/>
            </a:xfrm>
            <a:custGeom>
              <a:avLst/>
              <a:gdLst>
                <a:gd name="connsiteX0" fmla="*/ 0 w 163639"/>
                <a:gd name="connsiteY0" fmla="*/ 81820 h 163639"/>
                <a:gd name="connsiteX1" fmla="*/ 81820 w 163639"/>
                <a:gd name="connsiteY1" fmla="*/ 163639 h 163639"/>
                <a:gd name="connsiteX2" fmla="*/ 163640 w 163639"/>
                <a:gd name="connsiteY2" fmla="*/ 81820 h 163639"/>
                <a:gd name="connsiteX3" fmla="*/ 81820 w 163639"/>
                <a:gd name="connsiteY3" fmla="*/ 0 h 163639"/>
                <a:gd name="connsiteX4" fmla="*/ 0 w 163639"/>
                <a:gd name="connsiteY4" fmla="*/ 81820 h 1636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3639" h="163639">
                  <a:moveTo>
                    <a:pt x="0" y="81820"/>
                  </a:moveTo>
                  <a:cubicBezTo>
                    <a:pt x="0" y="126968"/>
                    <a:pt x="36671" y="163639"/>
                    <a:pt x="81820" y="163639"/>
                  </a:cubicBezTo>
                  <a:cubicBezTo>
                    <a:pt x="126968" y="163639"/>
                    <a:pt x="163640" y="126968"/>
                    <a:pt x="163640" y="81820"/>
                  </a:cubicBezTo>
                  <a:cubicBezTo>
                    <a:pt x="163640" y="36671"/>
                    <a:pt x="126968" y="0"/>
                    <a:pt x="81820" y="0"/>
                  </a:cubicBezTo>
                  <a:cubicBezTo>
                    <a:pt x="36671" y="0"/>
                    <a:pt x="0" y="36671"/>
                    <a:pt x="0" y="8182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43" name="Freihandform: Form 42">
              <a:extLst>
                <a:ext uri="{FF2B5EF4-FFF2-40B4-BE49-F238E27FC236}">
                  <a16:creationId xmlns:a16="http://schemas.microsoft.com/office/drawing/2014/main" id="{126CAD32-607F-447D-435B-A554D0FE1CE4}"/>
                </a:ext>
              </a:extLst>
            </p:cNvPr>
            <p:cNvSpPr/>
            <p:nvPr/>
          </p:nvSpPr>
          <p:spPr>
            <a:xfrm flipH="1">
              <a:off x="3326454" y="3259443"/>
              <a:ext cx="130069" cy="130069"/>
            </a:xfrm>
            <a:custGeom>
              <a:avLst/>
              <a:gdLst>
                <a:gd name="connsiteX0" fmla="*/ 0 w 163639"/>
                <a:gd name="connsiteY0" fmla="*/ 81820 h 163639"/>
                <a:gd name="connsiteX1" fmla="*/ 81820 w 163639"/>
                <a:gd name="connsiteY1" fmla="*/ 163640 h 163639"/>
                <a:gd name="connsiteX2" fmla="*/ 163640 w 163639"/>
                <a:gd name="connsiteY2" fmla="*/ 81820 h 163639"/>
                <a:gd name="connsiteX3" fmla="*/ 81820 w 163639"/>
                <a:gd name="connsiteY3" fmla="*/ 0 h 163639"/>
                <a:gd name="connsiteX4" fmla="*/ 0 w 163639"/>
                <a:gd name="connsiteY4" fmla="*/ 81820 h 1636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3639" h="163639">
                  <a:moveTo>
                    <a:pt x="0" y="81820"/>
                  </a:moveTo>
                  <a:cubicBezTo>
                    <a:pt x="0" y="126968"/>
                    <a:pt x="36671" y="163640"/>
                    <a:pt x="81820" y="163640"/>
                  </a:cubicBezTo>
                  <a:cubicBezTo>
                    <a:pt x="126968" y="163640"/>
                    <a:pt x="163640" y="126968"/>
                    <a:pt x="163640" y="81820"/>
                  </a:cubicBezTo>
                  <a:cubicBezTo>
                    <a:pt x="163640" y="36671"/>
                    <a:pt x="126968" y="0"/>
                    <a:pt x="81820" y="0"/>
                  </a:cubicBezTo>
                  <a:cubicBezTo>
                    <a:pt x="36671" y="0"/>
                    <a:pt x="0" y="36671"/>
                    <a:pt x="0" y="8182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44" name="Freihandform: Form 43">
              <a:extLst>
                <a:ext uri="{FF2B5EF4-FFF2-40B4-BE49-F238E27FC236}">
                  <a16:creationId xmlns:a16="http://schemas.microsoft.com/office/drawing/2014/main" id="{8381E972-4EA6-45E7-849E-EDF45119DAF4}"/>
                </a:ext>
              </a:extLst>
            </p:cNvPr>
            <p:cNvSpPr/>
            <p:nvPr/>
          </p:nvSpPr>
          <p:spPr>
            <a:xfrm flipH="1">
              <a:off x="3716664" y="2479024"/>
              <a:ext cx="130069" cy="130069"/>
            </a:xfrm>
            <a:custGeom>
              <a:avLst/>
              <a:gdLst>
                <a:gd name="connsiteX0" fmla="*/ 0 w 163639"/>
                <a:gd name="connsiteY0" fmla="*/ 81820 h 163639"/>
                <a:gd name="connsiteX1" fmla="*/ 81820 w 163639"/>
                <a:gd name="connsiteY1" fmla="*/ 163639 h 163639"/>
                <a:gd name="connsiteX2" fmla="*/ 163640 w 163639"/>
                <a:gd name="connsiteY2" fmla="*/ 81820 h 163639"/>
                <a:gd name="connsiteX3" fmla="*/ 81820 w 163639"/>
                <a:gd name="connsiteY3" fmla="*/ 0 h 163639"/>
                <a:gd name="connsiteX4" fmla="*/ 0 w 163639"/>
                <a:gd name="connsiteY4" fmla="*/ 81820 h 1636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3639" h="163639">
                  <a:moveTo>
                    <a:pt x="0" y="81820"/>
                  </a:moveTo>
                  <a:cubicBezTo>
                    <a:pt x="0" y="126968"/>
                    <a:pt x="36671" y="163639"/>
                    <a:pt x="81820" y="163639"/>
                  </a:cubicBezTo>
                  <a:cubicBezTo>
                    <a:pt x="126968" y="163639"/>
                    <a:pt x="163640" y="126968"/>
                    <a:pt x="163640" y="81820"/>
                  </a:cubicBezTo>
                  <a:cubicBezTo>
                    <a:pt x="163640" y="36671"/>
                    <a:pt x="126968" y="0"/>
                    <a:pt x="81820" y="0"/>
                  </a:cubicBezTo>
                  <a:cubicBezTo>
                    <a:pt x="36671" y="0"/>
                    <a:pt x="0" y="36671"/>
                    <a:pt x="0" y="8182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45" name="Freihandform: Form 44">
              <a:extLst>
                <a:ext uri="{FF2B5EF4-FFF2-40B4-BE49-F238E27FC236}">
                  <a16:creationId xmlns:a16="http://schemas.microsoft.com/office/drawing/2014/main" id="{249801EC-3331-0A62-C820-1071C29A2D33}"/>
                </a:ext>
              </a:extLst>
            </p:cNvPr>
            <p:cNvSpPr/>
            <p:nvPr/>
          </p:nvSpPr>
          <p:spPr>
            <a:xfrm flipH="1">
              <a:off x="3716664" y="3259443"/>
              <a:ext cx="130069" cy="130069"/>
            </a:xfrm>
            <a:custGeom>
              <a:avLst/>
              <a:gdLst>
                <a:gd name="connsiteX0" fmla="*/ 0 w 163639"/>
                <a:gd name="connsiteY0" fmla="*/ 81820 h 163639"/>
                <a:gd name="connsiteX1" fmla="*/ 81820 w 163639"/>
                <a:gd name="connsiteY1" fmla="*/ 163640 h 163639"/>
                <a:gd name="connsiteX2" fmla="*/ 163640 w 163639"/>
                <a:gd name="connsiteY2" fmla="*/ 81820 h 163639"/>
                <a:gd name="connsiteX3" fmla="*/ 81820 w 163639"/>
                <a:gd name="connsiteY3" fmla="*/ 0 h 163639"/>
                <a:gd name="connsiteX4" fmla="*/ 0 w 163639"/>
                <a:gd name="connsiteY4" fmla="*/ 81820 h 1636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3639" h="163639">
                  <a:moveTo>
                    <a:pt x="0" y="81820"/>
                  </a:moveTo>
                  <a:cubicBezTo>
                    <a:pt x="0" y="126968"/>
                    <a:pt x="36671" y="163640"/>
                    <a:pt x="81820" y="163640"/>
                  </a:cubicBezTo>
                  <a:cubicBezTo>
                    <a:pt x="126968" y="163640"/>
                    <a:pt x="163640" y="126968"/>
                    <a:pt x="163640" y="81820"/>
                  </a:cubicBezTo>
                  <a:cubicBezTo>
                    <a:pt x="163640" y="36671"/>
                    <a:pt x="126968" y="0"/>
                    <a:pt x="81820" y="0"/>
                  </a:cubicBezTo>
                  <a:cubicBezTo>
                    <a:pt x="36671" y="0"/>
                    <a:pt x="0" y="36671"/>
                    <a:pt x="0" y="8182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46" name="Freihandform: Form 45">
              <a:extLst>
                <a:ext uri="{FF2B5EF4-FFF2-40B4-BE49-F238E27FC236}">
                  <a16:creationId xmlns:a16="http://schemas.microsoft.com/office/drawing/2014/main" id="{23FACC4B-FFC2-ECC9-CCF3-04459FBDECE5}"/>
                </a:ext>
              </a:extLst>
            </p:cNvPr>
            <p:cNvSpPr/>
            <p:nvPr/>
          </p:nvSpPr>
          <p:spPr>
            <a:xfrm flipH="1">
              <a:off x="4106949" y="2479024"/>
              <a:ext cx="130069" cy="130069"/>
            </a:xfrm>
            <a:custGeom>
              <a:avLst/>
              <a:gdLst>
                <a:gd name="connsiteX0" fmla="*/ 0 w 163639"/>
                <a:gd name="connsiteY0" fmla="*/ 81820 h 163639"/>
                <a:gd name="connsiteX1" fmla="*/ 81820 w 163639"/>
                <a:gd name="connsiteY1" fmla="*/ 163639 h 163639"/>
                <a:gd name="connsiteX2" fmla="*/ 163640 w 163639"/>
                <a:gd name="connsiteY2" fmla="*/ 81820 h 163639"/>
                <a:gd name="connsiteX3" fmla="*/ 81820 w 163639"/>
                <a:gd name="connsiteY3" fmla="*/ 0 h 163639"/>
                <a:gd name="connsiteX4" fmla="*/ 0 w 163639"/>
                <a:gd name="connsiteY4" fmla="*/ 81820 h 1636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3639" h="163639">
                  <a:moveTo>
                    <a:pt x="0" y="81820"/>
                  </a:moveTo>
                  <a:cubicBezTo>
                    <a:pt x="0" y="126968"/>
                    <a:pt x="36671" y="163639"/>
                    <a:pt x="81820" y="163639"/>
                  </a:cubicBezTo>
                  <a:cubicBezTo>
                    <a:pt x="126968" y="163639"/>
                    <a:pt x="163640" y="126968"/>
                    <a:pt x="163640" y="81820"/>
                  </a:cubicBezTo>
                  <a:cubicBezTo>
                    <a:pt x="163640" y="36671"/>
                    <a:pt x="126968" y="0"/>
                    <a:pt x="81820" y="0"/>
                  </a:cubicBezTo>
                  <a:cubicBezTo>
                    <a:pt x="36671" y="0"/>
                    <a:pt x="0" y="36671"/>
                    <a:pt x="0" y="8182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47" name="Freihandform: Form 46">
              <a:extLst>
                <a:ext uri="{FF2B5EF4-FFF2-40B4-BE49-F238E27FC236}">
                  <a16:creationId xmlns:a16="http://schemas.microsoft.com/office/drawing/2014/main" id="{E9381E77-072F-B4CA-F26D-4746ADA536FB}"/>
                </a:ext>
              </a:extLst>
            </p:cNvPr>
            <p:cNvSpPr/>
            <p:nvPr/>
          </p:nvSpPr>
          <p:spPr>
            <a:xfrm flipH="1">
              <a:off x="4106949" y="3259443"/>
              <a:ext cx="130069" cy="130069"/>
            </a:xfrm>
            <a:custGeom>
              <a:avLst/>
              <a:gdLst>
                <a:gd name="connsiteX0" fmla="*/ 0 w 163639"/>
                <a:gd name="connsiteY0" fmla="*/ 81820 h 163639"/>
                <a:gd name="connsiteX1" fmla="*/ 81820 w 163639"/>
                <a:gd name="connsiteY1" fmla="*/ 163640 h 163639"/>
                <a:gd name="connsiteX2" fmla="*/ 163640 w 163639"/>
                <a:gd name="connsiteY2" fmla="*/ 81820 h 163639"/>
                <a:gd name="connsiteX3" fmla="*/ 81820 w 163639"/>
                <a:gd name="connsiteY3" fmla="*/ 0 h 163639"/>
                <a:gd name="connsiteX4" fmla="*/ 0 w 163639"/>
                <a:gd name="connsiteY4" fmla="*/ 81820 h 1636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3639" h="163639">
                  <a:moveTo>
                    <a:pt x="0" y="81820"/>
                  </a:moveTo>
                  <a:cubicBezTo>
                    <a:pt x="0" y="126968"/>
                    <a:pt x="36671" y="163640"/>
                    <a:pt x="81820" y="163640"/>
                  </a:cubicBezTo>
                  <a:cubicBezTo>
                    <a:pt x="126968" y="163640"/>
                    <a:pt x="163640" y="126968"/>
                    <a:pt x="163640" y="81820"/>
                  </a:cubicBezTo>
                  <a:cubicBezTo>
                    <a:pt x="163640" y="36671"/>
                    <a:pt x="126968" y="0"/>
                    <a:pt x="81820" y="0"/>
                  </a:cubicBezTo>
                  <a:cubicBezTo>
                    <a:pt x="36671" y="0"/>
                    <a:pt x="0" y="36671"/>
                    <a:pt x="0" y="8182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48" name="Freihandform: Form 47">
              <a:extLst>
                <a:ext uri="{FF2B5EF4-FFF2-40B4-BE49-F238E27FC236}">
                  <a16:creationId xmlns:a16="http://schemas.microsoft.com/office/drawing/2014/main" id="{87C79F8D-EC80-CEE9-0CC1-A00E07FCFA46}"/>
                </a:ext>
              </a:extLst>
            </p:cNvPr>
            <p:cNvSpPr/>
            <p:nvPr/>
          </p:nvSpPr>
          <p:spPr>
            <a:xfrm flipH="1">
              <a:off x="2545959" y="2869234"/>
              <a:ext cx="130069" cy="130069"/>
            </a:xfrm>
            <a:custGeom>
              <a:avLst/>
              <a:gdLst>
                <a:gd name="connsiteX0" fmla="*/ 0 w 163639"/>
                <a:gd name="connsiteY0" fmla="*/ 81820 h 163639"/>
                <a:gd name="connsiteX1" fmla="*/ 81820 w 163639"/>
                <a:gd name="connsiteY1" fmla="*/ 163640 h 163639"/>
                <a:gd name="connsiteX2" fmla="*/ 163639 w 163639"/>
                <a:gd name="connsiteY2" fmla="*/ 81820 h 163639"/>
                <a:gd name="connsiteX3" fmla="*/ 81820 w 163639"/>
                <a:gd name="connsiteY3" fmla="*/ 0 h 163639"/>
                <a:gd name="connsiteX4" fmla="*/ 0 w 163639"/>
                <a:gd name="connsiteY4" fmla="*/ 81820 h 1636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3639" h="163639">
                  <a:moveTo>
                    <a:pt x="0" y="81820"/>
                  </a:moveTo>
                  <a:cubicBezTo>
                    <a:pt x="0" y="126968"/>
                    <a:pt x="36671" y="163640"/>
                    <a:pt x="81820" y="163640"/>
                  </a:cubicBezTo>
                  <a:cubicBezTo>
                    <a:pt x="126968" y="163640"/>
                    <a:pt x="163639" y="126968"/>
                    <a:pt x="163639" y="81820"/>
                  </a:cubicBezTo>
                  <a:cubicBezTo>
                    <a:pt x="163639" y="36671"/>
                    <a:pt x="126968" y="0"/>
                    <a:pt x="81820" y="0"/>
                  </a:cubicBezTo>
                  <a:cubicBezTo>
                    <a:pt x="36671" y="0"/>
                    <a:pt x="0" y="36671"/>
                    <a:pt x="0" y="8182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49" name="Freihandform: Form 48">
              <a:extLst>
                <a:ext uri="{FF2B5EF4-FFF2-40B4-BE49-F238E27FC236}">
                  <a16:creationId xmlns:a16="http://schemas.microsoft.com/office/drawing/2014/main" id="{0AC5D24D-F792-7138-070D-40A161AE107C}"/>
                </a:ext>
              </a:extLst>
            </p:cNvPr>
            <p:cNvSpPr/>
            <p:nvPr/>
          </p:nvSpPr>
          <p:spPr>
            <a:xfrm flipH="1">
              <a:off x="2545959" y="3649729"/>
              <a:ext cx="130069" cy="130069"/>
            </a:xfrm>
            <a:custGeom>
              <a:avLst/>
              <a:gdLst>
                <a:gd name="connsiteX0" fmla="*/ 0 w 163639"/>
                <a:gd name="connsiteY0" fmla="*/ 81820 h 163639"/>
                <a:gd name="connsiteX1" fmla="*/ 81820 w 163639"/>
                <a:gd name="connsiteY1" fmla="*/ 163639 h 163639"/>
                <a:gd name="connsiteX2" fmla="*/ 163639 w 163639"/>
                <a:gd name="connsiteY2" fmla="*/ 81820 h 163639"/>
                <a:gd name="connsiteX3" fmla="*/ 81820 w 163639"/>
                <a:gd name="connsiteY3" fmla="*/ 0 h 163639"/>
                <a:gd name="connsiteX4" fmla="*/ 0 w 163639"/>
                <a:gd name="connsiteY4" fmla="*/ 81820 h 1636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3639" h="163639">
                  <a:moveTo>
                    <a:pt x="0" y="81820"/>
                  </a:moveTo>
                  <a:cubicBezTo>
                    <a:pt x="0" y="126968"/>
                    <a:pt x="36671" y="163639"/>
                    <a:pt x="81820" y="163639"/>
                  </a:cubicBezTo>
                  <a:cubicBezTo>
                    <a:pt x="126968" y="163639"/>
                    <a:pt x="163639" y="126968"/>
                    <a:pt x="163639" y="81820"/>
                  </a:cubicBezTo>
                  <a:cubicBezTo>
                    <a:pt x="163639" y="36671"/>
                    <a:pt x="126968" y="0"/>
                    <a:pt x="81820" y="0"/>
                  </a:cubicBezTo>
                  <a:cubicBezTo>
                    <a:pt x="36671" y="0"/>
                    <a:pt x="0" y="36671"/>
                    <a:pt x="0" y="8182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50" name="Freihandform: Form 49">
              <a:extLst>
                <a:ext uri="{FF2B5EF4-FFF2-40B4-BE49-F238E27FC236}">
                  <a16:creationId xmlns:a16="http://schemas.microsoft.com/office/drawing/2014/main" id="{B60A2E5E-883D-0E64-4220-5CD4AB73509F}"/>
                </a:ext>
              </a:extLst>
            </p:cNvPr>
            <p:cNvSpPr/>
            <p:nvPr/>
          </p:nvSpPr>
          <p:spPr>
            <a:xfrm flipH="1">
              <a:off x="2545959" y="4039939"/>
              <a:ext cx="130069" cy="130069"/>
            </a:xfrm>
            <a:custGeom>
              <a:avLst/>
              <a:gdLst>
                <a:gd name="connsiteX0" fmla="*/ 0 w 163639"/>
                <a:gd name="connsiteY0" fmla="*/ 81820 h 163639"/>
                <a:gd name="connsiteX1" fmla="*/ 81820 w 163639"/>
                <a:gd name="connsiteY1" fmla="*/ 163639 h 163639"/>
                <a:gd name="connsiteX2" fmla="*/ 163639 w 163639"/>
                <a:gd name="connsiteY2" fmla="*/ 81820 h 163639"/>
                <a:gd name="connsiteX3" fmla="*/ 81820 w 163639"/>
                <a:gd name="connsiteY3" fmla="*/ 0 h 163639"/>
                <a:gd name="connsiteX4" fmla="*/ 0 w 163639"/>
                <a:gd name="connsiteY4" fmla="*/ 81820 h 1636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3639" h="163639">
                  <a:moveTo>
                    <a:pt x="0" y="81820"/>
                  </a:moveTo>
                  <a:cubicBezTo>
                    <a:pt x="0" y="126968"/>
                    <a:pt x="36671" y="163639"/>
                    <a:pt x="81820" y="163639"/>
                  </a:cubicBezTo>
                  <a:cubicBezTo>
                    <a:pt x="126968" y="163639"/>
                    <a:pt x="163639" y="126968"/>
                    <a:pt x="163639" y="81820"/>
                  </a:cubicBezTo>
                  <a:cubicBezTo>
                    <a:pt x="163639" y="36671"/>
                    <a:pt x="126968" y="0"/>
                    <a:pt x="81820" y="0"/>
                  </a:cubicBezTo>
                  <a:cubicBezTo>
                    <a:pt x="36671" y="0"/>
                    <a:pt x="0" y="36671"/>
                    <a:pt x="0" y="8182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51" name="Freihandform: Form 50">
              <a:extLst>
                <a:ext uri="{FF2B5EF4-FFF2-40B4-BE49-F238E27FC236}">
                  <a16:creationId xmlns:a16="http://schemas.microsoft.com/office/drawing/2014/main" id="{6E843998-D1F4-81F7-81F6-913C81C13C77}"/>
                </a:ext>
              </a:extLst>
            </p:cNvPr>
            <p:cNvSpPr/>
            <p:nvPr/>
          </p:nvSpPr>
          <p:spPr>
            <a:xfrm flipH="1">
              <a:off x="2936169" y="2869234"/>
              <a:ext cx="130069" cy="130069"/>
            </a:xfrm>
            <a:custGeom>
              <a:avLst/>
              <a:gdLst>
                <a:gd name="connsiteX0" fmla="*/ 0 w 163639"/>
                <a:gd name="connsiteY0" fmla="*/ 81820 h 163639"/>
                <a:gd name="connsiteX1" fmla="*/ 81820 w 163639"/>
                <a:gd name="connsiteY1" fmla="*/ 163640 h 163639"/>
                <a:gd name="connsiteX2" fmla="*/ 163639 w 163639"/>
                <a:gd name="connsiteY2" fmla="*/ 81820 h 163639"/>
                <a:gd name="connsiteX3" fmla="*/ 81820 w 163639"/>
                <a:gd name="connsiteY3" fmla="*/ 0 h 163639"/>
                <a:gd name="connsiteX4" fmla="*/ 0 w 163639"/>
                <a:gd name="connsiteY4" fmla="*/ 81820 h 1636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3639" h="163639">
                  <a:moveTo>
                    <a:pt x="0" y="81820"/>
                  </a:moveTo>
                  <a:cubicBezTo>
                    <a:pt x="0" y="126968"/>
                    <a:pt x="36671" y="163640"/>
                    <a:pt x="81820" y="163640"/>
                  </a:cubicBezTo>
                  <a:cubicBezTo>
                    <a:pt x="126968" y="163640"/>
                    <a:pt x="163639" y="126968"/>
                    <a:pt x="163639" y="81820"/>
                  </a:cubicBezTo>
                  <a:cubicBezTo>
                    <a:pt x="163639" y="36671"/>
                    <a:pt x="126968" y="0"/>
                    <a:pt x="81820" y="0"/>
                  </a:cubicBezTo>
                  <a:cubicBezTo>
                    <a:pt x="36671" y="0"/>
                    <a:pt x="0" y="36671"/>
                    <a:pt x="0" y="8182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52" name="Freihandform: Form 51">
              <a:extLst>
                <a:ext uri="{FF2B5EF4-FFF2-40B4-BE49-F238E27FC236}">
                  <a16:creationId xmlns:a16="http://schemas.microsoft.com/office/drawing/2014/main" id="{BF1C9602-F81C-7A74-CAEF-A6C2BAB58D16}"/>
                </a:ext>
              </a:extLst>
            </p:cNvPr>
            <p:cNvSpPr/>
            <p:nvPr/>
          </p:nvSpPr>
          <p:spPr>
            <a:xfrm flipH="1">
              <a:off x="2936169" y="3649729"/>
              <a:ext cx="130069" cy="130069"/>
            </a:xfrm>
            <a:custGeom>
              <a:avLst/>
              <a:gdLst>
                <a:gd name="connsiteX0" fmla="*/ 0 w 163639"/>
                <a:gd name="connsiteY0" fmla="*/ 81820 h 163639"/>
                <a:gd name="connsiteX1" fmla="*/ 81820 w 163639"/>
                <a:gd name="connsiteY1" fmla="*/ 163639 h 163639"/>
                <a:gd name="connsiteX2" fmla="*/ 163639 w 163639"/>
                <a:gd name="connsiteY2" fmla="*/ 81820 h 163639"/>
                <a:gd name="connsiteX3" fmla="*/ 81820 w 163639"/>
                <a:gd name="connsiteY3" fmla="*/ 0 h 163639"/>
                <a:gd name="connsiteX4" fmla="*/ 0 w 163639"/>
                <a:gd name="connsiteY4" fmla="*/ 81820 h 1636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3639" h="163639">
                  <a:moveTo>
                    <a:pt x="0" y="81820"/>
                  </a:moveTo>
                  <a:cubicBezTo>
                    <a:pt x="0" y="126968"/>
                    <a:pt x="36671" y="163639"/>
                    <a:pt x="81820" y="163639"/>
                  </a:cubicBezTo>
                  <a:cubicBezTo>
                    <a:pt x="126968" y="163639"/>
                    <a:pt x="163639" y="126968"/>
                    <a:pt x="163639" y="81820"/>
                  </a:cubicBezTo>
                  <a:cubicBezTo>
                    <a:pt x="163639" y="36671"/>
                    <a:pt x="126968" y="0"/>
                    <a:pt x="81820" y="0"/>
                  </a:cubicBezTo>
                  <a:cubicBezTo>
                    <a:pt x="36671" y="0"/>
                    <a:pt x="0" y="36671"/>
                    <a:pt x="0" y="8182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53" name="Freihandform: Form 52">
              <a:extLst>
                <a:ext uri="{FF2B5EF4-FFF2-40B4-BE49-F238E27FC236}">
                  <a16:creationId xmlns:a16="http://schemas.microsoft.com/office/drawing/2014/main" id="{4F8B0C56-FCEB-9290-7502-34A4EF5706E5}"/>
                </a:ext>
              </a:extLst>
            </p:cNvPr>
            <p:cNvSpPr/>
            <p:nvPr/>
          </p:nvSpPr>
          <p:spPr>
            <a:xfrm flipH="1">
              <a:off x="2936169" y="4039939"/>
              <a:ext cx="130069" cy="130069"/>
            </a:xfrm>
            <a:custGeom>
              <a:avLst/>
              <a:gdLst>
                <a:gd name="connsiteX0" fmla="*/ 0 w 163639"/>
                <a:gd name="connsiteY0" fmla="*/ 81820 h 163639"/>
                <a:gd name="connsiteX1" fmla="*/ 81820 w 163639"/>
                <a:gd name="connsiteY1" fmla="*/ 163639 h 163639"/>
                <a:gd name="connsiteX2" fmla="*/ 163639 w 163639"/>
                <a:gd name="connsiteY2" fmla="*/ 81820 h 163639"/>
                <a:gd name="connsiteX3" fmla="*/ 81820 w 163639"/>
                <a:gd name="connsiteY3" fmla="*/ 0 h 163639"/>
                <a:gd name="connsiteX4" fmla="*/ 0 w 163639"/>
                <a:gd name="connsiteY4" fmla="*/ 81820 h 1636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3639" h="163639">
                  <a:moveTo>
                    <a:pt x="0" y="81820"/>
                  </a:moveTo>
                  <a:cubicBezTo>
                    <a:pt x="0" y="126968"/>
                    <a:pt x="36671" y="163639"/>
                    <a:pt x="81820" y="163639"/>
                  </a:cubicBezTo>
                  <a:cubicBezTo>
                    <a:pt x="126968" y="163639"/>
                    <a:pt x="163639" y="126968"/>
                    <a:pt x="163639" y="81820"/>
                  </a:cubicBezTo>
                  <a:cubicBezTo>
                    <a:pt x="163639" y="36671"/>
                    <a:pt x="126968" y="0"/>
                    <a:pt x="81820" y="0"/>
                  </a:cubicBezTo>
                  <a:cubicBezTo>
                    <a:pt x="36671" y="0"/>
                    <a:pt x="0" y="36671"/>
                    <a:pt x="0" y="8182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54" name="Freihandform: Form 53">
              <a:extLst>
                <a:ext uri="{FF2B5EF4-FFF2-40B4-BE49-F238E27FC236}">
                  <a16:creationId xmlns:a16="http://schemas.microsoft.com/office/drawing/2014/main" id="{982D63A6-6B5A-887B-9072-725544096E86}"/>
                </a:ext>
              </a:extLst>
            </p:cNvPr>
            <p:cNvSpPr/>
            <p:nvPr/>
          </p:nvSpPr>
          <p:spPr>
            <a:xfrm flipH="1">
              <a:off x="3326454" y="2869234"/>
              <a:ext cx="130069" cy="130069"/>
            </a:xfrm>
            <a:custGeom>
              <a:avLst/>
              <a:gdLst>
                <a:gd name="connsiteX0" fmla="*/ 0 w 163639"/>
                <a:gd name="connsiteY0" fmla="*/ 81820 h 163639"/>
                <a:gd name="connsiteX1" fmla="*/ 81820 w 163639"/>
                <a:gd name="connsiteY1" fmla="*/ 163640 h 163639"/>
                <a:gd name="connsiteX2" fmla="*/ 163640 w 163639"/>
                <a:gd name="connsiteY2" fmla="*/ 81820 h 163639"/>
                <a:gd name="connsiteX3" fmla="*/ 81820 w 163639"/>
                <a:gd name="connsiteY3" fmla="*/ 0 h 163639"/>
                <a:gd name="connsiteX4" fmla="*/ 0 w 163639"/>
                <a:gd name="connsiteY4" fmla="*/ 81820 h 1636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3639" h="163639">
                  <a:moveTo>
                    <a:pt x="0" y="81820"/>
                  </a:moveTo>
                  <a:cubicBezTo>
                    <a:pt x="0" y="126968"/>
                    <a:pt x="36671" y="163640"/>
                    <a:pt x="81820" y="163640"/>
                  </a:cubicBezTo>
                  <a:cubicBezTo>
                    <a:pt x="126968" y="163640"/>
                    <a:pt x="163640" y="126968"/>
                    <a:pt x="163640" y="81820"/>
                  </a:cubicBezTo>
                  <a:cubicBezTo>
                    <a:pt x="163640" y="36671"/>
                    <a:pt x="126968" y="0"/>
                    <a:pt x="81820" y="0"/>
                  </a:cubicBezTo>
                  <a:cubicBezTo>
                    <a:pt x="36671" y="0"/>
                    <a:pt x="0" y="36671"/>
                    <a:pt x="0" y="8182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55" name="Freihandform: Form 54">
              <a:extLst>
                <a:ext uri="{FF2B5EF4-FFF2-40B4-BE49-F238E27FC236}">
                  <a16:creationId xmlns:a16="http://schemas.microsoft.com/office/drawing/2014/main" id="{5604762D-6B71-EC13-47EC-1DF30E8AE776}"/>
                </a:ext>
              </a:extLst>
            </p:cNvPr>
            <p:cNvSpPr/>
            <p:nvPr/>
          </p:nvSpPr>
          <p:spPr>
            <a:xfrm flipH="1">
              <a:off x="3326454" y="3649729"/>
              <a:ext cx="130069" cy="130069"/>
            </a:xfrm>
            <a:custGeom>
              <a:avLst/>
              <a:gdLst>
                <a:gd name="connsiteX0" fmla="*/ 0 w 163639"/>
                <a:gd name="connsiteY0" fmla="*/ 81820 h 163639"/>
                <a:gd name="connsiteX1" fmla="*/ 81820 w 163639"/>
                <a:gd name="connsiteY1" fmla="*/ 163639 h 163639"/>
                <a:gd name="connsiteX2" fmla="*/ 163640 w 163639"/>
                <a:gd name="connsiteY2" fmla="*/ 81820 h 163639"/>
                <a:gd name="connsiteX3" fmla="*/ 81820 w 163639"/>
                <a:gd name="connsiteY3" fmla="*/ 0 h 163639"/>
                <a:gd name="connsiteX4" fmla="*/ 0 w 163639"/>
                <a:gd name="connsiteY4" fmla="*/ 81820 h 1636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3639" h="163639">
                  <a:moveTo>
                    <a:pt x="0" y="81820"/>
                  </a:moveTo>
                  <a:cubicBezTo>
                    <a:pt x="0" y="126968"/>
                    <a:pt x="36671" y="163639"/>
                    <a:pt x="81820" y="163639"/>
                  </a:cubicBezTo>
                  <a:cubicBezTo>
                    <a:pt x="126968" y="163639"/>
                    <a:pt x="163640" y="126968"/>
                    <a:pt x="163640" y="81820"/>
                  </a:cubicBezTo>
                  <a:cubicBezTo>
                    <a:pt x="163640" y="36671"/>
                    <a:pt x="126968" y="0"/>
                    <a:pt x="81820" y="0"/>
                  </a:cubicBezTo>
                  <a:cubicBezTo>
                    <a:pt x="36671" y="0"/>
                    <a:pt x="0" y="36671"/>
                    <a:pt x="0" y="8182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56" name="Freihandform: Form 55">
              <a:extLst>
                <a:ext uri="{FF2B5EF4-FFF2-40B4-BE49-F238E27FC236}">
                  <a16:creationId xmlns:a16="http://schemas.microsoft.com/office/drawing/2014/main" id="{F018F543-1B36-EE1A-54D0-D24D5405CD53}"/>
                </a:ext>
              </a:extLst>
            </p:cNvPr>
            <p:cNvSpPr/>
            <p:nvPr/>
          </p:nvSpPr>
          <p:spPr>
            <a:xfrm flipH="1">
              <a:off x="3326454" y="4039939"/>
              <a:ext cx="130069" cy="130069"/>
            </a:xfrm>
            <a:custGeom>
              <a:avLst/>
              <a:gdLst>
                <a:gd name="connsiteX0" fmla="*/ 0 w 163639"/>
                <a:gd name="connsiteY0" fmla="*/ 81820 h 163639"/>
                <a:gd name="connsiteX1" fmla="*/ 81820 w 163639"/>
                <a:gd name="connsiteY1" fmla="*/ 163639 h 163639"/>
                <a:gd name="connsiteX2" fmla="*/ 163640 w 163639"/>
                <a:gd name="connsiteY2" fmla="*/ 81820 h 163639"/>
                <a:gd name="connsiteX3" fmla="*/ 81820 w 163639"/>
                <a:gd name="connsiteY3" fmla="*/ 0 h 163639"/>
                <a:gd name="connsiteX4" fmla="*/ 0 w 163639"/>
                <a:gd name="connsiteY4" fmla="*/ 81820 h 1636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3639" h="163639">
                  <a:moveTo>
                    <a:pt x="0" y="81820"/>
                  </a:moveTo>
                  <a:cubicBezTo>
                    <a:pt x="0" y="126968"/>
                    <a:pt x="36671" y="163639"/>
                    <a:pt x="81820" y="163639"/>
                  </a:cubicBezTo>
                  <a:cubicBezTo>
                    <a:pt x="126968" y="163639"/>
                    <a:pt x="163640" y="126968"/>
                    <a:pt x="163640" y="81820"/>
                  </a:cubicBezTo>
                  <a:cubicBezTo>
                    <a:pt x="163640" y="36671"/>
                    <a:pt x="126968" y="0"/>
                    <a:pt x="81820" y="0"/>
                  </a:cubicBezTo>
                  <a:cubicBezTo>
                    <a:pt x="36671" y="0"/>
                    <a:pt x="0" y="36671"/>
                    <a:pt x="0" y="8182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57" name="Freihandform: Form 56">
              <a:extLst>
                <a:ext uri="{FF2B5EF4-FFF2-40B4-BE49-F238E27FC236}">
                  <a16:creationId xmlns:a16="http://schemas.microsoft.com/office/drawing/2014/main" id="{BE3E4927-FBFF-4FB7-49C0-F61F0D68BB2B}"/>
                </a:ext>
              </a:extLst>
            </p:cNvPr>
            <p:cNvSpPr/>
            <p:nvPr/>
          </p:nvSpPr>
          <p:spPr>
            <a:xfrm flipH="1">
              <a:off x="3716664" y="2869234"/>
              <a:ext cx="130069" cy="130069"/>
            </a:xfrm>
            <a:custGeom>
              <a:avLst/>
              <a:gdLst>
                <a:gd name="connsiteX0" fmla="*/ 0 w 163639"/>
                <a:gd name="connsiteY0" fmla="*/ 81820 h 163639"/>
                <a:gd name="connsiteX1" fmla="*/ 81820 w 163639"/>
                <a:gd name="connsiteY1" fmla="*/ 163640 h 163639"/>
                <a:gd name="connsiteX2" fmla="*/ 163640 w 163639"/>
                <a:gd name="connsiteY2" fmla="*/ 81820 h 163639"/>
                <a:gd name="connsiteX3" fmla="*/ 81820 w 163639"/>
                <a:gd name="connsiteY3" fmla="*/ 0 h 163639"/>
                <a:gd name="connsiteX4" fmla="*/ 0 w 163639"/>
                <a:gd name="connsiteY4" fmla="*/ 81820 h 1636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3639" h="163639">
                  <a:moveTo>
                    <a:pt x="0" y="81820"/>
                  </a:moveTo>
                  <a:cubicBezTo>
                    <a:pt x="0" y="126968"/>
                    <a:pt x="36671" y="163640"/>
                    <a:pt x="81820" y="163640"/>
                  </a:cubicBezTo>
                  <a:cubicBezTo>
                    <a:pt x="126968" y="163640"/>
                    <a:pt x="163640" y="126968"/>
                    <a:pt x="163640" y="81820"/>
                  </a:cubicBezTo>
                  <a:cubicBezTo>
                    <a:pt x="163640" y="36671"/>
                    <a:pt x="126968" y="0"/>
                    <a:pt x="81820" y="0"/>
                  </a:cubicBezTo>
                  <a:cubicBezTo>
                    <a:pt x="36671" y="0"/>
                    <a:pt x="0" y="36671"/>
                    <a:pt x="0" y="8182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58" name="Freihandform: Form 57">
              <a:extLst>
                <a:ext uri="{FF2B5EF4-FFF2-40B4-BE49-F238E27FC236}">
                  <a16:creationId xmlns:a16="http://schemas.microsoft.com/office/drawing/2014/main" id="{19444F1F-08D8-0CD0-928B-3FF43D7A1F31}"/>
                </a:ext>
              </a:extLst>
            </p:cNvPr>
            <p:cNvSpPr/>
            <p:nvPr/>
          </p:nvSpPr>
          <p:spPr>
            <a:xfrm flipH="1">
              <a:off x="3716664" y="3649729"/>
              <a:ext cx="130069" cy="130069"/>
            </a:xfrm>
            <a:custGeom>
              <a:avLst/>
              <a:gdLst>
                <a:gd name="connsiteX0" fmla="*/ 0 w 163639"/>
                <a:gd name="connsiteY0" fmla="*/ 81820 h 163639"/>
                <a:gd name="connsiteX1" fmla="*/ 81820 w 163639"/>
                <a:gd name="connsiteY1" fmla="*/ 163639 h 163639"/>
                <a:gd name="connsiteX2" fmla="*/ 163640 w 163639"/>
                <a:gd name="connsiteY2" fmla="*/ 81820 h 163639"/>
                <a:gd name="connsiteX3" fmla="*/ 81820 w 163639"/>
                <a:gd name="connsiteY3" fmla="*/ 0 h 163639"/>
                <a:gd name="connsiteX4" fmla="*/ 0 w 163639"/>
                <a:gd name="connsiteY4" fmla="*/ 81820 h 1636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3639" h="163639">
                  <a:moveTo>
                    <a:pt x="0" y="81820"/>
                  </a:moveTo>
                  <a:cubicBezTo>
                    <a:pt x="0" y="126968"/>
                    <a:pt x="36671" y="163639"/>
                    <a:pt x="81820" y="163639"/>
                  </a:cubicBezTo>
                  <a:cubicBezTo>
                    <a:pt x="126968" y="163639"/>
                    <a:pt x="163640" y="126968"/>
                    <a:pt x="163640" y="81820"/>
                  </a:cubicBezTo>
                  <a:cubicBezTo>
                    <a:pt x="163640" y="36671"/>
                    <a:pt x="126968" y="0"/>
                    <a:pt x="81820" y="0"/>
                  </a:cubicBezTo>
                  <a:cubicBezTo>
                    <a:pt x="36671" y="0"/>
                    <a:pt x="0" y="36671"/>
                    <a:pt x="0" y="8182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59" name="Freihandform: Form 58">
              <a:extLst>
                <a:ext uri="{FF2B5EF4-FFF2-40B4-BE49-F238E27FC236}">
                  <a16:creationId xmlns:a16="http://schemas.microsoft.com/office/drawing/2014/main" id="{3D1A805F-8991-B486-3CE4-F6BFA619F55E}"/>
                </a:ext>
              </a:extLst>
            </p:cNvPr>
            <p:cNvSpPr/>
            <p:nvPr/>
          </p:nvSpPr>
          <p:spPr>
            <a:xfrm flipH="1">
              <a:off x="3716664" y="4039939"/>
              <a:ext cx="130069" cy="130069"/>
            </a:xfrm>
            <a:custGeom>
              <a:avLst/>
              <a:gdLst>
                <a:gd name="connsiteX0" fmla="*/ 0 w 163639"/>
                <a:gd name="connsiteY0" fmla="*/ 81820 h 163639"/>
                <a:gd name="connsiteX1" fmla="*/ 81820 w 163639"/>
                <a:gd name="connsiteY1" fmla="*/ 163639 h 163639"/>
                <a:gd name="connsiteX2" fmla="*/ 163640 w 163639"/>
                <a:gd name="connsiteY2" fmla="*/ 81820 h 163639"/>
                <a:gd name="connsiteX3" fmla="*/ 81820 w 163639"/>
                <a:gd name="connsiteY3" fmla="*/ 0 h 163639"/>
                <a:gd name="connsiteX4" fmla="*/ 0 w 163639"/>
                <a:gd name="connsiteY4" fmla="*/ 81820 h 1636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3639" h="163639">
                  <a:moveTo>
                    <a:pt x="0" y="81820"/>
                  </a:moveTo>
                  <a:cubicBezTo>
                    <a:pt x="0" y="126968"/>
                    <a:pt x="36671" y="163639"/>
                    <a:pt x="81820" y="163639"/>
                  </a:cubicBezTo>
                  <a:cubicBezTo>
                    <a:pt x="126968" y="163639"/>
                    <a:pt x="163640" y="126968"/>
                    <a:pt x="163640" y="81820"/>
                  </a:cubicBezTo>
                  <a:cubicBezTo>
                    <a:pt x="163640" y="36671"/>
                    <a:pt x="126968" y="0"/>
                    <a:pt x="81820" y="0"/>
                  </a:cubicBezTo>
                  <a:cubicBezTo>
                    <a:pt x="36671" y="0"/>
                    <a:pt x="0" y="36671"/>
                    <a:pt x="0" y="8182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60" name="Freihandform: Form 59">
              <a:extLst>
                <a:ext uri="{FF2B5EF4-FFF2-40B4-BE49-F238E27FC236}">
                  <a16:creationId xmlns:a16="http://schemas.microsoft.com/office/drawing/2014/main" id="{046AE7E7-2984-778D-51C5-9574D8821F3B}"/>
                </a:ext>
              </a:extLst>
            </p:cNvPr>
            <p:cNvSpPr/>
            <p:nvPr/>
          </p:nvSpPr>
          <p:spPr>
            <a:xfrm flipH="1">
              <a:off x="4106949" y="2869234"/>
              <a:ext cx="130069" cy="130069"/>
            </a:xfrm>
            <a:custGeom>
              <a:avLst/>
              <a:gdLst>
                <a:gd name="connsiteX0" fmla="*/ 0 w 163639"/>
                <a:gd name="connsiteY0" fmla="*/ 81820 h 163639"/>
                <a:gd name="connsiteX1" fmla="*/ 81820 w 163639"/>
                <a:gd name="connsiteY1" fmla="*/ 163640 h 163639"/>
                <a:gd name="connsiteX2" fmla="*/ 163640 w 163639"/>
                <a:gd name="connsiteY2" fmla="*/ 81820 h 163639"/>
                <a:gd name="connsiteX3" fmla="*/ 81820 w 163639"/>
                <a:gd name="connsiteY3" fmla="*/ 0 h 163639"/>
                <a:gd name="connsiteX4" fmla="*/ 0 w 163639"/>
                <a:gd name="connsiteY4" fmla="*/ 81820 h 1636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3639" h="163639">
                  <a:moveTo>
                    <a:pt x="0" y="81820"/>
                  </a:moveTo>
                  <a:cubicBezTo>
                    <a:pt x="0" y="126968"/>
                    <a:pt x="36671" y="163640"/>
                    <a:pt x="81820" y="163640"/>
                  </a:cubicBezTo>
                  <a:cubicBezTo>
                    <a:pt x="126968" y="163640"/>
                    <a:pt x="163640" y="126968"/>
                    <a:pt x="163640" y="81820"/>
                  </a:cubicBezTo>
                  <a:cubicBezTo>
                    <a:pt x="163640" y="36671"/>
                    <a:pt x="126968" y="0"/>
                    <a:pt x="81820" y="0"/>
                  </a:cubicBezTo>
                  <a:cubicBezTo>
                    <a:pt x="36671" y="0"/>
                    <a:pt x="0" y="36671"/>
                    <a:pt x="0" y="8182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61" name="Freihandform: Form 60">
              <a:extLst>
                <a:ext uri="{FF2B5EF4-FFF2-40B4-BE49-F238E27FC236}">
                  <a16:creationId xmlns:a16="http://schemas.microsoft.com/office/drawing/2014/main" id="{95C423BA-10B1-88F3-52C9-55C47D0E907F}"/>
                </a:ext>
              </a:extLst>
            </p:cNvPr>
            <p:cNvSpPr/>
            <p:nvPr/>
          </p:nvSpPr>
          <p:spPr>
            <a:xfrm flipH="1">
              <a:off x="4106949" y="3649729"/>
              <a:ext cx="130069" cy="130069"/>
            </a:xfrm>
            <a:custGeom>
              <a:avLst/>
              <a:gdLst>
                <a:gd name="connsiteX0" fmla="*/ 0 w 163639"/>
                <a:gd name="connsiteY0" fmla="*/ 81820 h 163639"/>
                <a:gd name="connsiteX1" fmla="*/ 81820 w 163639"/>
                <a:gd name="connsiteY1" fmla="*/ 163639 h 163639"/>
                <a:gd name="connsiteX2" fmla="*/ 163640 w 163639"/>
                <a:gd name="connsiteY2" fmla="*/ 81820 h 163639"/>
                <a:gd name="connsiteX3" fmla="*/ 81820 w 163639"/>
                <a:gd name="connsiteY3" fmla="*/ 0 h 163639"/>
                <a:gd name="connsiteX4" fmla="*/ 0 w 163639"/>
                <a:gd name="connsiteY4" fmla="*/ 81820 h 1636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3639" h="163639">
                  <a:moveTo>
                    <a:pt x="0" y="81820"/>
                  </a:moveTo>
                  <a:cubicBezTo>
                    <a:pt x="0" y="126968"/>
                    <a:pt x="36671" y="163639"/>
                    <a:pt x="81820" y="163639"/>
                  </a:cubicBezTo>
                  <a:cubicBezTo>
                    <a:pt x="126968" y="163639"/>
                    <a:pt x="163640" y="126968"/>
                    <a:pt x="163640" y="81820"/>
                  </a:cubicBezTo>
                  <a:cubicBezTo>
                    <a:pt x="163640" y="36671"/>
                    <a:pt x="126968" y="0"/>
                    <a:pt x="81820" y="0"/>
                  </a:cubicBezTo>
                  <a:cubicBezTo>
                    <a:pt x="36671" y="0"/>
                    <a:pt x="0" y="36671"/>
                    <a:pt x="0" y="8182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62" name="Freihandform: Form 61">
              <a:extLst>
                <a:ext uri="{FF2B5EF4-FFF2-40B4-BE49-F238E27FC236}">
                  <a16:creationId xmlns:a16="http://schemas.microsoft.com/office/drawing/2014/main" id="{076F9FB3-BDC1-9836-2CC7-C875CD07126A}"/>
                </a:ext>
              </a:extLst>
            </p:cNvPr>
            <p:cNvSpPr/>
            <p:nvPr/>
          </p:nvSpPr>
          <p:spPr>
            <a:xfrm flipH="1">
              <a:off x="4106949" y="4039939"/>
              <a:ext cx="130069" cy="130069"/>
            </a:xfrm>
            <a:custGeom>
              <a:avLst/>
              <a:gdLst>
                <a:gd name="connsiteX0" fmla="*/ 0 w 163639"/>
                <a:gd name="connsiteY0" fmla="*/ 81820 h 163639"/>
                <a:gd name="connsiteX1" fmla="*/ 81820 w 163639"/>
                <a:gd name="connsiteY1" fmla="*/ 163639 h 163639"/>
                <a:gd name="connsiteX2" fmla="*/ 163640 w 163639"/>
                <a:gd name="connsiteY2" fmla="*/ 81820 h 163639"/>
                <a:gd name="connsiteX3" fmla="*/ 81820 w 163639"/>
                <a:gd name="connsiteY3" fmla="*/ 0 h 163639"/>
                <a:gd name="connsiteX4" fmla="*/ 0 w 163639"/>
                <a:gd name="connsiteY4" fmla="*/ 81820 h 1636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3639" h="163639">
                  <a:moveTo>
                    <a:pt x="0" y="81820"/>
                  </a:moveTo>
                  <a:cubicBezTo>
                    <a:pt x="0" y="126968"/>
                    <a:pt x="36671" y="163639"/>
                    <a:pt x="81820" y="163639"/>
                  </a:cubicBezTo>
                  <a:cubicBezTo>
                    <a:pt x="126968" y="163639"/>
                    <a:pt x="163640" y="126968"/>
                    <a:pt x="163640" y="81820"/>
                  </a:cubicBezTo>
                  <a:cubicBezTo>
                    <a:pt x="163640" y="36671"/>
                    <a:pt x="126968" y="0"/>
                    <a:pt x="81820" y="0"/>
                  </a:cubicBezTo>
                  <a:cubicBezTo>
                    <a:pt x="36671" y="0"/>
                    <a:pt x="0" y="36671"/>
                    <a:pt x="0" y="8182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</p:grpSp>
      <p:sp>
        <p:nvSpPr>
          <p:cNvPr id="63" name="Rechteck 62">
            <a:extLst>
              <a:ext uri="{FF2B5EF4-FFF2-40B4-BE49-F238E27FC236}">
                <a16:creationId xmlns:a16="http://schemas.microsoft.com/office/drawing/2014/main" id="{9FA84B90-9026-8017-BB02-3D083C8314F3}"/>
              </a:ext>
            </a:extLst>
          </p:cNvPr>
          <p:cNvSpPr/>
          <p:nvPr userDrawn="1"/>
        </p:nvSpPr>
        <p:spPr>
          <a:xfrm>
            <a:off x="7403468" y="6273800"/>
            <a:ext cx="4380545" cy="25154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r"/>
            <a:r>
              <a:rPr lang="de-DE" sz="1100">
                <a:solidFill>
                  <a:srgbClr val="1195EB"/>
                </a:solidFill>
              </a:rPr>
              <a:t>Ein Unternehmen der EnBW</a:t>
            </a:r>
          </a:p>
        </p:txBody>
      </p:sp>
      <p:pic>
        <p:nvPicPr>
          <p:cNvPr id="64" name="Grafik 63">
            <a:extLst>
              <a:ext uri="{FF2B5EF4-FFF2-40B4-BE49-F238E27FC236}">
                <a16:creationId xmlns:a16="http://schemas.microsoft.com/office/drawing/2014/main" id="{B684A60F-6CB9-F8F9-9F34-DAE666A0357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188279" y="415528"/>
            <a:ext cx="2595734" cy="565200"/>
          </a:xfrm>
          <a:prstGeom prst="rect">
            <a:avLst/>
          </a:prstGeom>
        </p:spPr>
      </p:pic>
      <p:sp>
        <p:nvSpPr>
          <p:cNvPr id="69" name="Bildplatzhalter 68">
            <a:extLst>
              <a:ext uri="{FF2B5EF4-FFF2-40B4-BE49-F238E27FC236}">
                <a16:creationId xmlns:a16="http://schemas.microsoft.com/office/drawing/2014/main" id="{1E25BC39-47A6-092D-614D-F8A564A980A2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407989" y="2498062"/>
            <a:ext cx="3955275" cy="3955275"/>
          </a:xfrm>
          <a:custGeom>
            <a:avLst/>
            <a:gdLst>
              <a:gd name="connsiteX0" fmla="*/ 3955275 w 3955275"/>
              <a:gd name="connsiteY0" fmla="*/ 0 h 3955275"/>
              <a:gd name="connsiteX1" fmla="*/ 3955275 w 3955275"/>
              <a:gd name="connsiteY1" fmla="*/ 3955275 h 3955275"/>
              <a:gd name="connsiteX2" fmla="*/ 0 w 3955275"/>
              <a:gd name="connsiteY2" fmla="*/ 3955275 h 3955275"/>
              <a:gd name="connsiteX3" fmla="*/ 3955275 w 3955275"/>
              <a:gd name="connsiteY3" fmla="*/ 0 h 39552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955275" h="3955275">
                <a:moveTo>
                  <a:pt x="3955275" y="0"/>
                </a:moveTo>
                <a:lnTo>
                  <a:pt x="3955275" y="3955275"/>
                </a:lnTo>
                <a:lnTo>
                  <a:pt x="0" y="3955275"/>
                </a:lnTo>
                <a:cubicBezTo>
                  <a:pt x="0" y="1770759"/>
                  <a:pt x="1770911" y="0"/>
                  <a:pt x="3955275" y="0"/>
                </a:cubicBezTo>
                <a:close/>
              </a:path>
            </a:pathLst>
          </a:custGeom>
        </p:spPr>
        <p:txBody>
          <a:bodyPr wrap="square" tIns="720000" rIns="0" anchor="ctr" anchorCtr="0">
            <a:noAutofit/>
          </a:bodyPr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74780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4065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mit Bild warmgrau 01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CC3E297-351D-4502-B3F3-DF30BD7D332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195899" y="2348880"/>
            <a:ext cx="6588113" cy="2700300"/>
          </a:xfrm>
        </p:spPr>
        <p:txBody>
          <a:bodyPr tIns="0" anchor="t" anchorCtr="0"/>
          <a:lstStyle>
            <a:lvl1pPr algn="l">
              <a:lnSpc>
                <a:spcPct val="90000"/>
              </a:lnSpc>
              <a:defRPr sz="6400">
                <a:solidFill>
                  <a:schemeClr val="tx1"/>
                </a:solidFill>
              </a:defRPr>
            </a:lvl1pPr>
          </a:lstStyle>
          <a:p>
            <a:r>
              <a:rPr lang="de-DE"/>
              <a:t>Mastertitel-format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19EC0E72-5234-460C-8ED2-16920D4C6F5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195899" y="6201308"/>
            <a:ext cx="4536000" cy="288000"/>
          </a:xfrm>
        </p:spPr>
        <p:txBody>
          <a:bodyPr anchor="b" anchorCtr="0"/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Referent | Datum, Ort</a:t>
            </a:r>
          </a:p>
        </p:txBody>
      </p:sp>
      <p:sp>
        <p:nvSpPr>
          <p:cNvPr id="36" name="Freihandform: Form 35">
            <a:extLst>
              <a:ext uri="{FF2B5EF4-FFF2-40B4-BE49-F238E27FC236}">
                <a16:creationId xmlns:a16="http://schemas.microsoft.com/office/drawing/2014/main" id="{175972AD-FD90-049F-F161-CC84A11A0747}"/>
              </a:ext>
            </a:extLst>
          </p:cNvPr>
          <p:cNvSpPr/>
          <p:nvPr userDrawn="1"/>
        </p:nvSpPr>
        <p:spPr>
          <a:xfrm rot="5400000" flipH="1">
            <a:off x="407988" y="404813"/>
            <a:ext cx="1848989" cy="1848989"/>
          </a:xfrm>
          <a:custGeom>
            <a:avLst/>
            <a:gdLst>
              <a:gd name="connsiteX0" fmla="*/ 2454783 w 2454783"/>
              <a:gd name="connsiteY0" fmla="*/ 1227392 h 2454783"/>
              <a:gd name="connsiteX1" fmla="*/ 1227392 w 2454783"/>
              <a:gd name="connsiteY1" fmla="*/ 2454783 h 2454783"/>
              <a:gd name="connsiteX2" fmla="*/ 1 w 2454783"/>
              <a:gd name="connsiteY2" fmla="*/ 1227392 h 2454783"/>
              <a:gd name="connsiteX3" fmla="*/ 1227392 w 2454783"/>
              <a:gd name="connsiteY3" fmla="*/ 0 h 2454783"/>
              <a:gd name="connsiteX4" fmla="*/ 2454783 w 2454783"/>
              <a:gd name="connsiteY4" fmla="*/ 1227392 h 24547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54783" h="2454783">
                <a:moveTo>
                  <a:pt x="2454783" y="1227392"/>
                </a:moveTo>
                <a:cubicBezTo>
                  <a:pt x="2454783" y="1905261"/>
                  <a:pt x="1905261" y="2454783"/>
                  <a:pt x="1227392" y="2454783"/>
                </a:cubicBezTo>
                <a:cubicBezTo>
                  <a:pt x="549522" y="2454783"/>
                  <a:pt x="1" y="1905261"/>
                  <a:pt x="1" y="1227392"/>
                </a:cubicBezTo>
                <a:cubicBezTo>
                  <a:pt x="1" y="549522"/>
                  <a:pt x="549523" y="0"/>
                  <a:pt x="1227392" y="0"/>
                </a:cubicBezTo>
                <a:cubicBezTo>
                  <a:pt x="1905262" y="0"/>
                  <a:pt x="2454783" y="549523"/>
                  <a:pt x="2454783" y="1227392"/>
                </a:cubicBezTo>
                <a:close/>
              </a:path>
            </a:pathLst>
          </a:custGeom>
          <a:solidFill>
            <a:schemeClr val="bg2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de-DE"/>
          </a:p>
        </p:txBody>
      </p:sp>
      <p:grpSp>
        <p:nvGrpSpPr>
          <p:cNvPr id="37" name="Gruppieren 36">
            <a:extLst>
              <a:ext uri="{FF2B5EF4-FFF2-40B4-BE49-F238E27FC236}">
                <a16:creationId xmlns:a16="http://schemas.microsoft.com/office/drawing/2014/main" id="{94A199B4-2CBF-1736-9EB4-D59C0A967DD9}"/>
              </a:ext>
            </a:extLst>
          </p:cNvPr>
          <p:cNvGrpSpPr/>
          <p:nvPr userDrawn="1"/>
        </p:nvGrpSpPr>
        <p:grpSpPr>
          <a:xfrm flipH="1">
            <a:off x="2563002" y="487812"/>
            <a:ext cx="1683066" cy="1682991"/>
            <a:chOff x="2545959" y="2479024"/>
            <a:chExt cx="1691059" cy="1690984"/>
          </a:xfrm>
          <a:solidFill>
            <a:schemeClr val="accent4"/>
          </a:solidFill>
        </p:grpSpPr>
        <p:sp>
          <p:nvSpPr>
            <p:cNvPr id="38" name="Freihandform: Form 37">
              <a:extLst>
                <a:ext uri="{FF2B5EF4-FFF2-40B4-BE49-F238E27FC236}">
                  <a16:creationId xmlns:a16="http://schemas.microsoft.com/office/drawing/2014/main" id="{3DE869BB-8322-D89E-D95E-EE31569311A9}"/>
                </a:ext>
              </a:extLst>
            </p:cNvPr>
            <p:cNvSpPr/>
            <p:nvPr/>
          </p:nvSpPr>
          <p:spPr>
            <a:xfrm flipH="1">
              <a:off x="2545959" y="2479024"/>
              <a:ext cx="130069" cy="130069"/>
            </a:xfrm>
            <a:custGeom>
              <a:avLst/>
              <a:gdLst>
                <a:gd name="connsiteX0" fmla="*/ 0 w 163639"/>
                <a:gd name="connsiteY0" fmla="*/ 81820 h 163639"/>
                <a:gd name="connsiteX1" fmla="*/ 81820 w 163639"/>
                <a:gd name="connsiteY1" fmla="*/ 163639 h 163639"/>
                <a:gd name="connsiteX2" fmla="*/ 163639 w 163639"/>
                <a:gd name="connsiteY2" fmla="*/ 81820 h 163639"/>
                <a:gd name="connsiteX3" fmla="*/ 81820 w 163639"/>
                <a:gd name="connsiteY3" fmla="*/ 0 h 163639"/>
                <a:gd name="connsiteX4" fmla="*/ 0 w 163639"/>
                <a:gd name="connsiteY4" fmla="*/ 81820 h 1636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3639" h="163639">
                  <a:moveTo>
                    <a:pt x="0" y="81820"/>
                  </a:moveTo>
                  <a:cubicBezTo>
                    <a:pt x="0" y="126968"/>
                    <a:pt x="36671" y="163639"/>
                    <a:pt x="81820" y="163639"/>
                  </a:cubicBezTo>
                  <a:cubicBezTo>
                    <a:pt x="126968" y="163639"/>
                    <a:pt x="163639" y="126968"/>
                    <a:pt x="163639" y="81820"/>
                  </a:cubicBezTo>
                  <a:cubicBezTo>
                    <a:pt x="163639" y="36671"/>
                    <a:pt x="126968" y="0"/>
                    <a:pt x="81820" y="0"/>
                  </a:cubicBezTo>
                  <a:cubicBezTo>
                    <a:pt x="36671" y="0"/>
                    <a:pt x="0" y="36671"/>
                    <a:pt x="0" y="8182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39" name="Freihandform: Form 38">
              <a:extLst>
                <a:ext uri="{FF2B5EF4-FFF2-40B4-BE49-F238E27FC236}">
                  <a16:creationId xmlns:a16="http://schemas.microsoft.com/office/drawing/2014/main" id="{4A4A9FDC-0E15-1B7E-BCD0-62732DFE77D3}"/>
                </a:ext>
              </a:extLst>
            </p:cNvPr>
            <p:cNvSpPr/>
            <p:nvPr/>
          </p:nvSpPr>
          <p:spPr>
            <a:xfrm flipH="1">
              <a:off x="2545959" y="3259519"/>
              <a:ext cx="130069" cy="130069"/>
            </a:xfrm>
            <a:custGeom>
              <a:avLst/>
              <a:gdLst>
                <a:gd name="connsiteX0" fmla="*/ 0 w 163639"/>
                <a:gd name="connsiteY0" fmla="*/ 81820 h 163639"/>
                <a:gd name="connsiteX1" fmla="*/ 81820 w 163639"/>
                <a:gd name="connsiteY1" fmla="*/ 163640 h 163639"/>
                <a:gd name="connsiteX2" fmla="*/ 163639 w 163639"/>
                <a:gd name="connsiteY2" fmla="*/ 81820 h 163639"/>
                <a:gd name="connsiteX3" fmla="*/ 81820 w 163639"/>
                <a:gd name="connsiteY3" fmla="*/ 0 h 163639"/>
                <a:gd name="connsiteX4" fmla="*/ 0 w 163639"/>
                <a:gd name="connsiteY4" fmla="*/ 81820 h 1636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3639" h="163639">
                  <a:moveTo>
                    <a:pt x="0" y="81820"/>
                  </a:moveTo>
                  <a:cubicBezTo>
                    <a:pt x="0" y="126968"/>
                    <a:pt x="36671" y="163640"/>
                    <a:pt x="81820" y="163640"/>
                  </a:cubicBezTo>
                  <a:cubicBezTo>
                    <a:pt x="126968" y="163640"/>
                    <a:pt x="163639" y="126968"/>
                    <a:pt x="163639" y="81820"/>
                  </a:cubicBezTo>
                  <a:cubicBezTo>
                    <a:pt x="163639" y="36671"/>
                    <a:pt x="126968" y="0"/>
                    <a:pt x="81820" y="0"/>
                  </a:cubicBezTo>
                  <a:cubicBezTo>
                    <a:pt x="36671" y="0"/>
                    <a:pt x="0" y="36671"/>
                    <a:pt x="0" y="8182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40" name="Freihandform: Form 39">
              <a:extLst>
                <a:ext uri="{FF2B5EF4-FFF2-40B4-BE49-F238E27FC236}">
                  <a16:creationId xmlns:a16="http://schemas.microsoft.com/office/drawing/2014/main" id="{DB1941CA-4D3D-0595-B8A3-BE587AF2728A}"/>
                </a:ext>
              </a:extLst>
            </p:cNvPr>
            <p:cNvSpPr/>
            <p:nvPr/>
          </p:nvSpPr>
          <p:spPr>
            <a:xfrm flipH="1">
              <a:off x="2936169" y="2479024"/>
              <a:ext cx="130069" cy="130069"/>
            </a:xfrm>
            <a:custGeom>
              <a:avLst/>
              <a:gdLst>
                <a:gd name="connsiteX0" fmla="*/ 0 w 163639"/>
                <a:gd name="connsiteY0" fmla="*/ 81820 h 163639"/>
                <a:gd name="connsiteX1" fmla="*/ 81820 w 163639"/>
                <a:gd name="connsiteY1" fmla="*/ 163639 h 163639"/>
                <a:gd name="connsiteX2" fmla="*/ 163639 w 163639"/>
                <a:gd name="connsiteY2" fmla="*/ 81820 h 163639"/>
                <a:gd name="connsiteX3" fmla="*/ 81820 w 163639"/>
                <a:gd name="connsiteY3" fmla="*/ 0 h 163639"/>
                <a:gd name="connsiteX4" fmla="*/ 0 w 163639"/>
                <a:gd name="connsiteY4" fmla="*/ 81820 h 1636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3639" h="163639">
                  <a:moveTo>
                    <a:pt x="0" y="81820"/>
                  </a:moveTo>
                  <a:cubicBezTo>
                    <a:pt x="0" y="126968"/>
                    <a:pt x="36671" y="163639"/>
                    <a:pt x="81820" y="163639"/>
                  </a:cubicBezTo>
                  <a:cubicBezTo>
                    <a:pt x="126968" y="163639"/>
                    <a:pt x="163639" y="126968"/>
                    <a:pt x="163639" y="81820"/>
                  </a:cubicBezTo>
                  <a:cubicBezTo>
                    <a:pt x="163639" y="36671"/>
                    <a:pt x="126968" y="0"/>
                    <a:pt x="81820" y="0"/>
                  </a:cubicBezTo>
                  <a:cubicBezTo>
                    <a:pt x="36671" y="0"/>
                    <a:pt x="0" y="36671"/>
                    <a:pt x="0" y="8182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41" name="Freihandform: Form 40">
              <a:extLst>
                <a:ext uri="{FF2B5EF4-FFF2-40B4-BE49-F238E27FC236}">
                  <a16:creationId xmlns:a16="http://schemas.microsoft.com/office/drawing/2014/main" id="{7ECF0C93-03D0-BCA1-C2C5-7518DD7C47EC}"/>
                </a:ext>
              </a:extLst>
            </p:cNvPr>
            <p:cNvSpPr/>
            <p:nvPr/>
          </p:nvSpPr>
          <p:spPr>
            <a:xfrm flipH="1">
              <a:off x="2936169" y="3259443"/>
              <a:ext cx="130069" cy="130069"/>
            </a:xfrm>
            <a:custGeom>
              <a:avLst/>
              <a:gdLst>
                <a:gd name="connsiteX0" fmla="*/ 0 w 163639"/>
                <a:gd name="connsiteY0" fmla="*/ 81820 h 163639"/>
                <a:gd name="connsiteX1" fmla="*/ 81820 w 163639"/>
                <a:gd name="connsiteY1" fmla="*/ 163640 h 163639"/>
                <a:gd name="connsiteX2" fmla="*/ 163639 w 163639"/>
                <a:gd name="connsiteY2" fmla="*/ 81820 h 163639"/>
                <a:gd name="connsiteX3" fmla="*/ 81820 w 163639"/>
                <a:gd name="connsiteY3" fmla="*/ 0 h 163639"/>
                <a:gd name="connsiteX4" fmla="*/ 0 w 163639"/>
                <a:gd name="connsiteY4" fmla="*/ 81820 h 1636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3639" h="163639">
                  <a:moveTo>
                    <a:pt x="0" y="81820"/>
                  </a:moveTo>
                  <a:cubicBezTo>
                    <a:pt x="0" y="126968"/>
                    <a:pt x="36671" y="163640"/>
                    <a:pt x="81820" y="163640"/>
                  </a:cubicBezTo>
                  <a:cubicBezTo>
                    <a:pt x="126968" y="163640"/>
                    <a:pt x="163639" y="126968"/>
                    <a:pt x="163639" y="81820"/>
                  </a:cubicBezTo>
                  <a:cubicBezTo>
                    <a:pt x="163639" y="36671"/>
                    <a:pt x="126968" y="0"/>
                    <a:pt x="81820" y="0"/>
                  </a:cubicBezTo>
                  <a:cubicBezTo>
                    <a:pt x="36671" y="0"/>
                    <a:pt x="0" y="36671"/>
                    <a:pt x="0" y="8182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42" name="Freihandform: Form 41">
              <a:extLst>
                <a:ext uri="{FF2B5EF4-FFF2-40B4-BE49-F238E27FC236}">
                  <a16:creationId xmlns:a16="http://schemas.microsoft.com/office/drawing/2014/main" id="{A8F06A02-BF0D-F37A-CE72-CF678672205E}"/>
                </a:ext>
              </a:extLst>
            </p:cNvPr>
            <p:cNvSpPr/>
            <p:nvPr/>
          </p:nvSpPr>
          <p:spPr>
            <a:xfrm flipH="1">
              <a:off x="3326454" y="2479024"/>
              <a:ext cx="130069" cy="130069"/>
            </a:xfrm>
            <a:custGeom>
              <a:avLst/>
              <a:gdLst>
                <a:gd name="connsiteX0" fmla="*/ 0 w 163639"/>
                <a:gd name="connsiteY0" fmla="*/ 81820 h 163639"/>
                <a:gd name="connsiteX1" fmla="*/ 81820 w 163639"/>
                <a:gd name="connsiteY1" fmla="*/ 163639 h 163639"/>
                <a:gd name="connsiteX2" fmla="*/ 163640 w 163639"/>
                <a:gd name="connsiteY2" fmla="*/ 81820 h 163639"/>
                <a:gd name="connsiteX3" fmla="*/ 81820 w 163639"/>
                <a:gd name="connsiteY3" fmla="*/ 0 h 163639"/>
                <a:gd name="connsiteX4" fmla="*/ 0 w 163639"/>
                <a:gd name="connsiteY4" fmla="*/ 81820 h 1636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3639" h="163639">
                  <a:moveTo>
                    <a:pt x="0" y="81820"/>
                  </a:moveTo>
                  <a:cubicBezTo>
                    <a:pt x="0" y="126968"/>
                    <a:pt x="36671" y="163639"/>
                    <a:pt x="81820" y="163639"/>
                  </a:cubicBezTo>
                  <a:cubicBezTo>
                    <a:pt x="126968" y="163639"/>
                    <a:pt x="163640" y="126968"/>
                    <a:pt x="163640" y="81820"/>
                  </a:cubicBezTo>
                  <a:cubicBezTo>
                    <a:pt x="163640" y="36671"/>
                    <a:pt x="126968" y="0"/>
                    <a:pt x="81820" y="0"/>
                  </a:cubicBezTo>
                  <a:cubicBezTo>
                    <a:pt x="36671" y="0"/>
                    <a:pt x="0" y="36671"/>
                    <a:pt x="0" y="8182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43" name="Freihandform: Form 42">
              <a:extLst>
                <a:ext uri="{FF2B5EF4-FFF2-40B4-BE49-F238E27FC236}">
                  <a16:creationId xmlns:a16="http://schemas.microsoft.com/office/drawing/2014/main" id="{126CAD32-607F-447D-435B-A554D0FE1CE4}"/>
                </a:ext>
              </a:extLst>
            </p:cNvPr>
            <p:cNvSpPr/>
            <p:nvPr/>
          </p:nvSpPr>
          <p:spPr>
            <a:xfrm flipH="1">
              <a:off x="3326454" y="3259443"/>
              <a:ext cx="130069" cy="130069"/>
            </a:xfrm>
            <a:custGeom>
              <a:avLst/>
              <a:gdLst>
                <a:gd name="connsiteX0" fmla="*/ 0 w 163639"/>
                <a:gd name="connsiteY0" fmla="*/ 81820 h 163639"/>
                <a:gd name="connsiteX1" fmla="*/ 81820 w 163639"/>
                <a:gd name="connsiteY1" fmla="*/ 163640 h 163639"/>
                <a:gd name="connsiteX2" fmla="*/ 163640 w 163639"/>
                <a:gd name="connsiteY2" fmla="*/ 81820 h 163639"/>
                <a:gd name="connsiteX3" fmla="*/ 81820 w 163639"/>
                <a:gd name="connsiteY3" fmla="*/ 0 h 163639"/>
                <a:gd name="connsiteX4" fmla="*/ 0 w 163639"/>
                <a:gd name="connsiteY4" fmla="*/ 81820 h 1636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3639" h="163639">
                  <a:moveTo>
                    <a:pt x="0" y="81820"/>
                  </a:moveTo>
                  <a:cubicBezTo>
                    <a:pt x="0" y="126968"/>
                    <a:pt x="36671" y="163640"/>
                    <a:pt x="81820" y="163640"/>
                  </a:cubicBezTo>
                  <a:cubicBezTo>
                    <a:pt x="126968" y="163640"/>
                    <a:pt x="163640" y="126968"/>
                    <a:pt x="163640" y="81820"/>
                  </a:cubicBezTo>
                  <a:cubicBezTo>
                    <a:pt x="163640" y="36671"/>
                    <a:pt x="126968" y="0"/>
                    <a:pt x="81820" y="0"/>
                  </a:cubicBezTo>
                  <a:cubicBezTo>
                    <a:pt x="36671" y="0"/>
                    <a:pt x="0" y="36671"/>
                    <a:pt x="0" y="8182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44" name="Freihandform: Form 43">
              <a:extLst>
                <a:ext uri="{FF2B5EF4-FFF2-40B4-BE49-F238E27FC236}">
                  <a16:creationId xmlns:a16="http://schemas.microsoft.com/office/drawing/2014/main" id="{8381E972-4EA6-45E7-849E-EDF45119DAF4}"/>
                </a:ext>
              </a:extLst>
            </p:cNvPr>
            <p:cNvSpPr/>
            <p:nvPr/>
          </p:nvSpPr>
          <p:spPr>
            <a:xfrm flipH="1">
              <a:off x="3716664" y="2479024"/>
              <a:ext cx="130069" cy="130069"/>
            </a:xfrm>
            <a:custGeom>
              <a:avLst/>
              <a:gdLst>
                <a:gd name="connsiteX0" fmla="*/ 0 w 163639"/>
                <a:gd name="connsiteY0" fmla="*/ 81820 h 163639"/>
                <a:gd name="connsiteX1" fmla="*/ 81820 w 163639"/>
                <a:gd name="connsiteY1" fmla="*/ 163639 h 163639"/>
                <a:gd name="connsiteX2" fmla="*/ 163640 w 163639"/>
                <a:gd name="connsiteY2" fmla="*/ 81820 h 163639"/>
                <a:gd name="connsiteX3" fmla="*/ 81820 w 163639"/>
                <a:gd name="connsiteY3" fmla="*/ 0 h 163639"/>
                <a:gd name="connsiteX4" fmla="*/ 0 w 163639"/>
                <a:gd name="connsiteY4" fmla="*/ 81820 h 1636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3639" h="163639">
                  <a:moveTo>
                    <a:pt x="0" y="81820"/>
                  </a:moveTo>
                  <a:cubicBezTo>
                    <a:pt x="0" y="126968"/>
                    <a:pt x="36671" y="163639"/>
                    <a:pt x="81820" y="163639"/>
                  </a:cubicBezTo>
                  <a:cubicBezTo>
                    <a:pt x="126968" y="163639"/>
                    <a:pt x="163640" y="126968"/>
                    <a:pt x="163640" y="81820"/>
                  </a:cubicBezTo>
                  <a:cubicBezTo>
                    <a:pt x="163640" y="36671"/>
                    <a:pt x="126968" y="0"/>
                    <a:pt x="81820" y="0"/>
                  </a:cubicBezTo>
                  <a:cubicBezTo>
                    <a:pt x="36671" y="0"/>
                    <a:pt x="0" y="36671"/>
                    <a:pt x="0" y="8182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45" name="Freihandform: Form 44">
              <a:extLst>
                <a:ext uri="{FF2B5EF4-FFF2-40B4-BE49-F238E27FC236}">
                  <a16:creationId xmlns:a16="http://schemas.microsoft.com/office/drawing/2014/main" id="{249801EC-3331-0A62-C820-1071C29A2D33}"/>
                </a:ext>
              </a:extLst>
            </p:cNvPr>
            <p:cNvSpPr/>
            <p:nvPr/>
          </p:nvSpPr>
          <p:spPr>
            <a:xfrm flipH="1">
              <a:off x="3716664" y="3259443"/>
              <a:ext cx="130069" cy="130069"/>
            </a:xfrm>
            <a:custGeom>
              <a:avLst/>
              <a:gdLst>
                <a:gd name="connsiteX0" fmla="*/ 0 w 163639"/>
                <a:gd name="connsiteY0" fmla="*/ 81820 h 163639"/>
                <a:gd name="connsiteX1" fmla="*/ 81820 w 163639"/>
                <a:gd name="connsiteY1" fmla="*/ 163640 h 163639"/>
                <a:gd name="connsiteX2" fmla="*/ 163640 w 163639"/>
                <a:gd name="connsiteY2" fmla="*/ 81820 h 163639"/>
                <a:gd name="connsiteX3" fmla="*/ 81820 w 163639"/>
                <a:gd name="connsiteY3" fmla="*/ 0 h 163639"/>
                <a:gd name="connsiteX4" fmla="*/ 0 w 163639"/>
                <a:gd name="connsiteY4" fmla="*/ 81820 h 1636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3639" h="163639">
                  <a:moveTo>
                    <a:pt x="0" y="81820"/>
                  </a:moveTo>
                  <a:cubicBezTo>
                    <a:pt x="0" y="126968"/>
                    <a:pt x="36671" y="163640"/>
                    <a:pt x="81820" y="163640"/>
                  </a:cubicBezTo>
                  <a:cubicBezTo>
                    <a:pt x="126968" y="163640"/>
                    <a:pt x="163640" y="126968"/>
                    <a:pt x="163640" y="81820"/>
                  </a:cubicBezTo>
                  <a:cubicBezTo>
                    <a:pt x="163640" y="36671"/>
                    <a:pt x="126968" y="0"/>
                    <a:pt x="81820" y="0"/>
                  </a:cubicBezTo>
                  <a:cubicBezTo>
                    <a:pt x="36671" y="0"/>
                    <a:pt x="0" y="36671"/>
                    <a:pt x="0" y="8182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46" name="Freihandform: Form 45">
              <a:extLst>
                <a:ext uri="{FF2B5EF4-FFF2-40B4-BE49-F238E27FC236}">
                  <a16:creationId xmlns:a16="http://schemas.microsoft.com/office/drawing/2014/main" id="{23FACC4B-FFC2-ECC9-CCF3-04459FBDECE5}"/>
                </a:ext>
              </a:extLst>
            </p:cNvPr>
            <p:cNvSpPr/>
            <p:nvPr/>
          </p:nvSpPr>
          <p:spPr>
            <a:xfrm flipH="1">
              <a:off x="4106949" y="2479024"/>
              <a:ext cx="130069" cy="130069"/>
            </a:xfrm>
            <a:custGeom>
              <a:avLst/>
              <a:gdLst>
                <a:gd name="connsiteX0" fmla="*/ 0 w 163639"/>
                <a:gd name="connsiteY0" fmla="*/ 81820 h 163639"/>
                <a:gd name="connsiteX1" fmla="*/ 81820 w 163639"/>
                <a:gd name="connsiteY1" fmla="*/ 163639 h 163639"/>
                <a:gd name="connsiteX2" fmla="*/ 163640 w 163639"/>
                <a:gd name="connsiteY2" fmla="*/ 81820 h 163639"/>
                <a:gd name="connsiteX3" fmla="*/ 81820 w 163639"/>
                <a:gd name="connsiteY3" fmla="*/ 0 h 163639"/>
                <a:gd name="connsiteX4" fmla="*/ 0 w 163639"/>
                <a:gd name="connsiteY4" fmla="*/ 81820 h 1636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3639" h="163639">
                  <a:moveTo>
                    <a:pt x="0" y="81820"/>
                  </a:moveTo>
                  <a:cubicBezTo>
                    <a:pt x="0" y="126968"/>
                    <a:pt x="36671" y="163639"/>
                    <a:pt x="81820" y="163639"/>
                  </a:cubicBezTo>
                  <a:cubicBezTo>
                    <a:pt x="126968" y="163639"/>
                    <a:pt x="163640" y="126968"/>
                    <a:pt x="163640" y="81820"/>
                  </a:cubicBezTo>
                  <a:cubicBezTo>
                    <a:pt x="163640" y="36671"/>
                    <a:pt x="126968" y="0"/>
                    <a:pt x="81820" y="0"/>
                  </a:cubicBezTo>
                  <a:cubicBezTo>
                    <a:pt x="36671" y="0"/>
                    <a:pt x="0" y="36671"/>
                    <a:pt x="0" y="8182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47" name="Freihandform: Form 46">
              <a:extLst>
                <a:ext uri="{FF2B5EF4-FFF2-40B4-BE49-F238E27FC236}">
                  <a16:creationId xmlns:a16="http://schemas.microsoft.com/office/drawing/2014/main" id="{E9381E77-072F-B4CA-F26D-4746ADA536FB}"/>
                </a:ext>
              </a:extLst>
            </p:cNvPr>
            <p:cNvSpPr/>
            <p:nvPr/>
          </p:nvSpPr>
          <p:spPr>
            <a:xfrm flipH="1">
              <a:off x="4106949" y="3259443"/>
              <a:ext cx="130069" cy="130069"/>
            </a:xfrm>
            <a:custGeom>
              <a:avLst/>
              <a:gdLst>
                <a:gd name="connsiteX0" fmla="*/ 0 w 163639"/>
                <a:gd name="connsiteY0" fmla="*/ 81820 h 163639"/>
                <a:gd name="connsiteX1" fmla="*/ 81820 w 163639"/>
                <a:gd name="connsiteY1" fmla="*/ 163640 h 163639"/>
                <a:gd name="connsiteX2" fmla="*/ 163640 w 163639"/>
                <a:gd name="connsiteY2" fmla="*/ 81820 h 163639"/>
                <a:gd name="connsiteX3" fmla="*/ 81820 w 163639"/>
                <a:gd name="connsiteY3" fmla="*/ 0 h 163639"/>
                <a:gd name="connsiteX4" fmla="*/ 0 w 163639"/>
                <a:gd name="connsiteY4" fmla="*/ 81820 h 1636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3639" h="163639">
                  <a:moveTo>
                    <a:pt x="0" y="81820"/>
                  </a:moveTo>
                  <a:cubicBezTo>
                    <a:pt x="0" y="126968"/>
                    <a:pt x="36671" y="163640"/>
                    <a:pt x="81820" y="163640"/>
                  </a:cubicBezTo>
                  <a:cubicBezTo>
                    <a:pt x="126968" y="163640"/>
                    <a:pt x="163640" y="126968"/>
                    <a:pt x="163640" y="81820"/>
                  </a:cubicBezTo>
                  <a:cubicBezTo>
                    <a:pt x="163640" y="36671"/>
                    <a:pt x="126968" y="0"/>
                    <a:pt x="81820" y="0"/>
                  </a:cubicBezTo>
                  <a:cubicBezTo>
                    <a:pt x="36671" y="0"/>
                    <a:pt x="0" y="36671"/>
                    <a:pt x="0" y="8182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48" name="Freihandform: Form 47">
              <a:extLst>
                <a:ext uri="{FF2B5EF4-FFF2-40B4-BE49-F238E27FC236}">
                  <a16:creationId xmlns:a16="http://schemas.microsoft.com/office/drawing/2014/main" id="{87C79F8D-EC80-CEE9-0CC1-A00E07FCFA46}"/>
                </a:ext>
              </a:extLst>
            </p:cNvPr>
            <p:cNvSpPr/>
            <p:nvPr/>
          </p:nvSpPr>
          <p:spPr>
            <a:xfrm flipH="1">
              <a:off x="2545959" y="2869234"/>
              <a:ext cx="130069" cy="130069"/>
            </a:xfrm>
            <a:custGeom>
              <a:avLst/>
              <a:gdLst>
                <a:gd name="connsiteX0" fmla="*/ 0 w 163639"/>
                <a:gd name="connsiteY0" fmla="*/ 81820 h 163639"/>
                <a:gd name="connsiteX1" fmla="*/ 81820 w 163639"/>
                <a:gd name="connsiteY1" fmla="*/ 163640 h 163639"/>
                <a:gd name="connsiteX2" fmla="*/ 163639 w 163639"/>
                <a:gd name="connsiteY2" fmla="*/ 81820 h 163639"/>
                <a:gd name="connsiteX3" fmla="*/ 81820 w 163639"/>
                <a:gd name="connsiteY3" fmla="*/ 0 h 163639"/>
                <a:gd name="connsiteX4" fmla="*/ 0 w 163639"/>
                <a:gd name="connsiteY4" fmla="*/ 81820 h 1636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3639" h="163639">
                  <a:moveTo>
                    <a:pt x="0" y="81820"/>
                  </a:moveTo>
                  <a:cubicBezTo>
                    <a:pt x="0" y="126968"/>
                    <a:pt x="36671" y="163640"/>
                    <a:pt x="81820" y="163640"/>
                  </a:cubicBezTo>
                  <a:cubicBezTo>
                    <a:pt x="126968" y="163640"/>
                    <a:pt x="163639" y="126968"/>
                    <a:pt x="163639" y="81820"/>
                  </a:cubicBezTo>
                  <a:cubicBezTo>
                    <a:pt x="163639" y="36671"/>
                    <a:pt x="126968" y="0"/>
                    <a:pt x="81820" y="0"/>
                  </a:cubicBezTo>
                  <a:cubicBezTo>
                    <a:pt x="36671" y="0"/>
                    <a:pt x="0" y="36671"/>
                    <a:pt x="0" y="8182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49" name="Freihandform: Form 48">
              <a:extLst>
                <a:ext uri="{FF2B5EF4-FFF2-40B4-BE49-F238E27FC236}">
                  <a16:creationId xmlns:a16="http://schemas.microsoft.com/office/drawing/2014/main" id="{0AC5D24D-F792-7138-070D-40A161AE107C}"/>
                </a:ext>
              </a:extLst>
            </p:cNvPr>
            <p:cNvSpPr/>
            <p:nvPr/>
          </p:nvSpPr>
          <p:spPr>
            <a:xfrm flipH="1">
              <a:off x="2545959" y="3649729"/>
              <a:ext cx="130069" cy="130069"/>
            </a:xfrm>
            <a:custGeom>
              <a:avLst/>
              <a:gdLst>
                <a:gd name="connsiteX0" fmla="*/ 0 w 163639"/>
                <a:gd name="connsiteY0" fmla="*/ 81820 h 163639"/>
                <a:gd name="connsiteX1" fmla="*/ 81820 w 163639"/>
                <a:gd name="connsiteY1" fmla="*/ 163639 h 163639"/>
                <a:gd name="connsiteX2" fmla="*/ 163639 w 163639"/>
                <a:gd name="connsiteY2" fmla="*/ 81820 h 163639"/>
                <a:gd name="connsiteX3" fmla="*/ 81820 w 163639"/>
                <a:gd name="connsiteY3" fmla="*/ 0 h 163639"/>
                <a:gd name="connsiteX4" fmla="*/ 0 w 163639"/>
                <a:gd name="connsiteY4" fmla="*/ 81820 h 1636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3639" h="163639">
                  <a:moveTo>
                    <a:pt x="0" y="81820"/>
                  </a:moveTo>
                  <a:cubicBezTo>
                    <a:pt x="0" y="126968"/>
                    <a:pt x="36671" y="163639"/>
                    <a:pt x="81820" y="163639"/>
                  </a:cubicBezTo>
                  <a:cubicBezTo>
                    <a:pt x="126968" y="163639"/>
                    <a:pt x="163639" y="126968"/>
                    <a:pt x="163639" y="81820"/>
                  </a:cubicBezTo>
                  <a:cubicBezTo>
                    <a:pt x="163639" y="36671"/>
                    <a:pt x="126968" y="0"/>
                    <a:pt x="81820" y="0"/>
                  </a:cubicBezTo>
                  <a:cubicBezTo>
                    <a:pt x="36671" y="0"/>
                    <a:pt x="0" y="36671"/>
                    <a:pt x="0" y="8182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50" name="Freihandform: Form 49">
              <a:extLst>
                <a:ext uri="{FF2B5EF4-FFF2-40B4-BE49-F238E27FC236}">
                  <a16:creationId xmlns:a16="http://schemas.microsoft.com/office/drawing/2014/main" id="{B60A2E5E-883D-0E64-4220-5CD4AB73509F}"/>
                </a:ext>
              </a:extLst>
            </p:cNvPr>
            <p:cNvSpPr/>
            <p:nvPr/>
          </p:nvSpPr>
          <p:spPr>
            <a:xfrm flipH="1">
              <a:off x="2545959" y="4039939"/>
              <a:ext cx="130069" cy="130069"/>
            </a:xfrm>
            <a:custGeom>
              <a:avLst/>
              <a:gdLst>
                <a:gd name="connsiteX0" fmla="*/ 0 w 163639"/>
                <a:gd name="connsiteY0" fmla="*/ 81820 h 163639"/>
                <a:gd name="connsiteX1" fmla="*/ 81820 w 163639"/>
                <a:gd name="connsiteY1" fmla="*/ 163639 h 163639"/>
                <a:gd name="connsiteX2" fmla="*/ 163639 w 163639"/>
                <a:gd name="connsiteY2" fmla="*/ 81820 h 163639"/>
                <a:gd name="connsiteX3" fmla="*/ 81820 w 163639"/>
                <a:gd name="connsiteY3" fmla="*/ 0 h 163639"/>
                <a:gd name="connsiteX4" fmla="*/ 0 w 163639"/>
                <a:gd name="connsiteY4" fmla="*/ 81820 h 1636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3639" h="163639">
                  <a:moveTo>
                    <a:pt x="0" y="81820"/>
                  </a:moveTo>
                  <a:cubicBezTo>
                    <a:pt x="0" y="126968"/>
                    <a:pt x="36671" y="163639"/>
                    <a:pt x="81820" y="163639"/>
                  </a:cubicBezTo>
                  <a:cubicBezTo>
                    <a:pt x="126968" y="163639"/>
                    <a:pt x="163639" y="126968"/>
                    <a:pt x="163639" y="81820"/>
                  </a:cubicBezTo>
                  <a:cubicBezTo>
                    <a:pt x="163639" y="36671"/>
                    <a:pt x="126968" y="0"/>
                    <a:pt x="81820" y="0"/>
                  </a:cubicBezTo>
                  <a:cubicBezTo>
                    <a:pt x="36671" y="0"/>
                    <a:pt x="0" y="36671"/>
                    <a:pt x="0" y="8182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51" name="Freihandform: Form 50">
              <a:extLst>
                <a:ext uri="{FF2B5EF4-FFF2-40B4-BE49-F238E27FC236}">
                  <a16:creationId xmlns:a16="http://schemas.microsoft.com/office/drawing/2014/main" id="{6E843998-D1F4-81F7-81F6-913C81C13C77}"/>
                </a:ext>
              </a:extLst>
            </p:cNvPr>
            <p:cNvSpPr/>
            <p:nvPr/>
          </p:nvSpPr>
          <p:spPr>
            <a:xfrm flipH="1">
              <a:off x="2936169" y="2869234"/>
              <a:ext cx="130069" cy="130069"/>
            </a:xfrm>
            <a:custGeom>
              <a:avLst/>
              <a:gdLst>
                <a:gd name="connsiteX0" fmla="*/ 0 w 163639"/>
                <a:gd name="connsiteY0" fmla="*/ 81820 h 163639"/>
                <a:gd name="connsiteX1" fmla="*/ 81820 w 163639"/>
                <a:gd name="connsiteY1" fmla="*/ 163640 h 163639"/>
                <a:gd name="connsiteX2" fmla="*/ 163639 w 163639"/>
                <a:gd name="connsiteY2" fmla="*/ 81820 h 163639"/>
                <a:gd name="connsiteX3" fmla="*/ 81820 w 163639"/>
                <a:gd name="connsiteY3" fmla="*/ 0 h 163639"/>
                <a:gd name="connsiteX4" fmla="*/ 0 w 163639"/>
                <a:gd name="connsiteY4" fmla="*/ 81820 h 1636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3639" h="163639">
                  <a:moveTo>
                    <a:pt x="0" y="81820"/>
                  </a:moveTo>
                  <a:cubicBezTo>
                    <a:pt x="0" y="126968"/>
                    <a:pt x="36671" y="163640"/>
                    <a:pt x="81820" y="163640"/>
                  </a:cubicBezTo>
                  <a:cubicBezTo>
                    <a:pt x="126968" y="163640"/>
                    <a:pt x="163639" y="126968"/>
                    <a:pt x="163639" y="81820"/>
                  </a:cubicBezTo>
                  <a:cubicBezTo>
                    <a:pt x="163639" y="36671"/>
                    <a:pt x="126968" y="0"/>
                    <a:pt x="81820" y="0"/>
                  </a:cubicBezTo>
                  <a:cubicBezTo>
                    <a:pt x="36671" y="0"/>
                    <a:pt x="0" y="36671"/>
                    <a:pt x="0" y="8182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52" name="Freihandform: Form 51">
              <a:extLst>
                <a:ext uri="{FF2B5EF4-FFF2-40B4-BE49-F238E27FC236}">
                  <a16:creationId xmlns:a16="http://schemas.microsoft.com/office/drawing/2014/main" id="{BF1C9602-F81C-7A74-CAEF-A6C2BAB58D16}"/>
                </a:ext>
              </a:extLst>
            </p:cNvPr>
            <p:cNvSpPr/>
            <p:nvPr/>
          </p:nvSpPr>
          <p:spPr>
            <a:xfrm flipH="1">
              <a:off x="2936169" y="3649729"/>
              <a:ext cx="130069" cy="130069"/>
            </a:xfrm>
            <a:custGeom>
              <a:avLst/>
              <a:gdLst>
                <a:gd name="connsiteX0" fmla="*/ 0 w 163639"/>
                <a:gd name="connsiteY0" fmla="*/ 81820 h 163639"/>
                <a:gd name="connsiteX1" fmla="*/ 81820 w 163639"/>
                <a:gd name="connsiteY1" fmla="*/ 163639 h 163639"/>
                <a:gd name="connsiteX2" fmla="*/ 163639 w 163639"/>
                <a:gd name="connsiteY2" fmla="*/ 81820 h 163639"/>
                <a:gd name="connsiteX3" fmla="*/ 81820 w 163639"/>
                <a:gd name="connsiteY3" fmla="*/ 0 h 163639"/>
                <a:gd name="connsiteX4" fmla="*/ 0 w 163639"/>
                <a:gd name="connsiteY4" fmla="*/ 81820 h 1636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3639" h="163639">
                  <a:moveTo>
                    <a:pt x="0" y="81820"/>
                  </a:moveTo>
                  <a:cubicBezTo>
                    <a:pt x="0" y="126968"/>
                    <a:pt x="36671" y="163639"/>
                    <a:pt x="81820" y="163639"/>
                  </a:cubicBezTo>
                  <a:cubicBezTo>
                    <a:pt x="126968" y="163639"/>
                    <a:pt x="163639" y="126968"/>
                    <a:pt x="163639" y="81820"/>
                  </a:cubicBezTo>
                  <a:cubicBezTo>
                    <a:pt x="163639" y="36671"/>
                    <a:pt x="126968" y="0"/>
                    <a:pt x="81820" y="0"/>
                  </a:cubicBezTo>
                  <a:cubicBezTo>
                    <a:pt x="36671" y="0"/>
                    <a:pt x="0" y="36671"/>
                    <a:pt x="0" y="8182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53" name="Freihandform: Form 52">
              <a:extLst>
                <a:ext uri="{FF2B5EF4-FFF2-40B4-BE49-F238E27FC236}">
                  <a16:creationId xmlns:a16="http://schemas.microsoft.com/office/drawing/2014/main" id="{4F8B0C56-FCEB-9290-7502-34A4EF5706E5}"/>
                </a:ext>
              </a:extLst>
            </p:cNvPr>
            <p:cNvSpPr/>
            <p:nvPr/>
          </p:nvSpPr>
          <p:spPr>
            <a:xfrm flipH="1">
              <a:off x="2936169" y="4039939"/>
              <a:ext cx="130069" cy="130069"/>
            </a:xfrm>
            <a:custGeom>
              <a:avLst/>
              <a:gdLst>
                <a:gd name="connsiteX0" fmla="*/ 0 w 163639"/>
                <a:gd name="connsiteY0" fmla="*/ 81820 h 163639"/>
                <a:gd name="connsiteX1" fmla="*/ 81820 w 163639"/>
                <a:gd name="connsiteY1" fmla="*/ 163639 h 163639"/>
                <a:gd name="connsiteX2" fmla="*/ 163639 w 163639"/>
                <a:gd name="connsiteY2" fmla="*/ 81820 h 163639"/>
                <a:gd name="connsiteX3" fmla="*/ 81820 w 163639"/>
                <a:gd name="connsiteY3" fmla="*/ 0 h 163639"/>
                <a:gd name="connsiteX4" fmla="*/ 0 w 163639"/>
                <a:gd name="connsiteY4" fmla="*/ 81820 h 1636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3639" h="163639">
                  <a:moveTo>
                    <a:pt x="0" y="81820"/>
                  </a:moveTo>
                  <a:cubicBezTo>
                    <a:pt x="0" y="126968"/>
                    <a:pt x="36671" y="163639"/>
                    <a:pt x="81820" y="163639"/>
                  </a:cubicBezTo>
                  <a:cubicBezTo>
                    <a:pt x="126968" y="163639"/>
                    <a:pt x="163639" y="126968"/>
                    <a:pt x="163639" y="81820"/>
                  </a:cubicBezTo>
                  <a:cubicBezTo>
                    <a:pt x="163639" y="36671"/>
                    <a:pt x="126968" y="0"/>
                    <a:pt x="81820" y="0"/>
                  </a:cubicBezTo>
                  <a:cubicBezTo>
                    <a:pt x="36671" y="0"/>
                    <a:pt x="0" y="36671"/>
                    <a:pt x="0" y="8182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54" name="Freihandform: Form 53">
              <a:extLst>
                <a:ext uri="{FF2B5EF4-FFF2-40B4-BE49-F238E27FC236}">
                  <a16:creationId xmlns:a16="http://schemas.microsoft.com/office/drawing/2014/main" id="{982D63A6-6B5A-887B-9072-725544096E86}"/>
                </a:ext>
              </a:extLst>
            </p:cNvPr>
            <p:cNvSpPr/>
            <p:nvPr/>
          </p:nvSpPr>
          <p:spPr>
            <a:xfrm flipH="1">
              <a:off x="3326454" y="2869234"/>
              <a:ext cx="130069" cy="130069"/>
            </a:xfrm>
            <a:custGeom>
              <a:avLst/>
              <a:gdLst>
                <a:gd name="connsiteX0" fmla="*/ 0 w 163639"/>
                <a:gd name="connsiteY0" fmla="*/ 81820 h 163639"/>
                <a:gd name="connsiteX1" fmla="*/ 81820 w 163639"/>
                <a:gd name="connsiteY1" fmla="*/ 163640 h 163639"/>
                <a:gd name="connsiteX2" fmla="*/ 163640 w 163639"/>
                <a:gd name="connsiteY2" fmla="*/ 81820 h 163639"/>
                <a:gd name="connsiteX3" fmla="*/ 81820 w 163639"/>
                <a:gd name="connsiteY3" fmla="*/ 0 h 163639"/>
                <a:gd name="connsiteX4" fmla="*/ 0 w 163639"/>
                <a:gd name="connsiteY4" fmla="*/ 81820 h 1636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3639" h="163639">
                  <a:moveTo>
                    <a:pt x="0" y="81820"/>
                  </a:moveTo>
                  <a:cubicBezTo>
                    <a:pt x="0" y="126968"/>
                    <a:pt x="36671" y="163640"/>
                    <a:pt x="81820" y="163640"/>
                  </a:cubicBezTo>
                  <a:cubicBezTo>
                    <a:pt x="126968" y="163640"/>
                    <a:pt x="163640" y="126968"/>
                    <a:pt x="163640" y="81820"/>
                  </a:cubicBezTo>
                  <a:cubicBezTo>
                    <a:pt x="163640" y="36671"/>
                    <a:pt x="126968" y="0"/>
                    <a:pt x="81820" y="0"/>
                  </a:cubicBezTo>
                  <a:cubicBezTo>
                    <a:pt x="36671" y="0"/>
                    <a:pt x="0" y="36671"/>
                    <a:pt x="0" y="8182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55" name="Freihandform: Form 54">
              <a:extLst>
                <a:ext uri="{FF2B5EF4-FFF2-40B4-BE49-F238E27FC236}">
                  <a16:creationId xmlns:a16="http://schemas.microsoft.com/office/drawing/2014/main" id="{5604762D-6B71-EC13-47EC-1DF30E8AE776}"/>
                </a:ext>
              </a:extLst>
            </p:cNvPr>
            <p:cNvSpPr/>
            <p:nvPr/>
          </p:nvSpPr>
          <p:spPr>
            <a:xfrm flipH="1">
              <a:off x="3326454" y="3649729"/>
              <a:ext cx="130069" cy="130069"/>
            </a:xfrm>
            <a:custGeom>
              <a:avLst/>
              <a:gdLst>
                <a:gd name="connsiteX0" fmla="*/ 0 w 163639"/>
                <a:gd name="connsiteY0" fmla="*/ 81820 h 163639"/>
                <a:gd name="connsiteX1" fmla="*/ 81820 w 163639"/>
                <a:gd name="connsiteY1" fmla="*/ 163639 h 163639"/>
                <a:gd name="connsiteX2" fmla="*/ 163640 w 163639"/>
                <a:gd name="connsiteY2" fmla="*/ 81820 h 163639"/>
                <a:gd name="connsiteX3" fmla="*/ 81820 w 163639"/>
                <a:gd name="connsiteY3" fmla="*/ 0 h 163639"/>
                <a:gd name="connsiteX4" fmla="*/ 0 w 163639"/>
                <a:gd name="connsiteY4" fmla="*/ 81820 h 1636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3639" h="163639">
                  <a:moveTo>
                    <a:pt x="0" y="81820"/>
                  </a:moveTo>
                  <a:cubicBezTo>
                    <a:pt x="0" y="126968"/>
                    <a:pt x="36671" y="163639"/>
                    <a:pt x="81820" y="163639"/>
                  </a:cubicBezTo>
                  <a:cubicBezTo>
                    <a:pt x="126968" y="163639"/>
                    <a:pt x="163640" y="126968"/>
                    <a:pt x="163640" y="81820"/>
                  </a:cubicBezTo>
                  <a:cubicBezTo>
                    <a:pt x="163640" y="36671"/>
                    <a:pt x="126968" y="0"/>
                    <a:pt x="81820" y="0"/>
                  </a:cubicBezTo>
                  <a:cubicBezTo>
                    <a:pt x="36671" y="0"/>
                    <a:pt x="0" y="36671"/>
                    <a:pt x="0" y="8182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56" name="Freihandform: Form 55">
              <a:extLst>
                <a:ext uri="{FF2B5EF4-FFF2-40B4-BE49-F238E27FC236}">
                  <a16:creationId xmlns:a16="http://schemas.microsoft.com/office/drawing/2014/main" id="{F018F543-1B36-EE1A-54D0-D24D5405CD53}"/>
                </a:ext>
              </a:extLst>
            </p:cNvPr>
            <p:cNvSpPr/>
            <p:nvPr/>
          </p:nvSpPr>
          <p:spPr>
            <a:xfrm flipH="1">
              <a:off x="3326454" y="4039939"/>
              <a:ext cx="130069" cy="130069"/>
            </a:xfrm>
            <a:custGeom>
              <a:avLst/>
              <a:gdLst>
                <a:gd name="connsiteX0" fmla="*/ 0 w 163639"/>
                <a:gd name="connsiteY0" fmla="*/ 81820 h 163639"/>
                <a:gd name="connsiteX1" fmla="*/ 81820 w 163639"/>
                <a:gd name="connsiteY1" fmla="*/ 163639 h 163639"/>
                <a:gd name="connsiteX2" fmla="*/ 163640 w 163639"/>
                <a:gd name="connsiteY2" fmla="*/ 81820 h 163639"/>
                <a:gd name="connsiteX3" fmla="*/ 81820 w 163639"/>
                <a:gd name="connsiteY3" fmla="*/ 0 h 163639"/>
                <a:gd name="connsiteX4" fmla="*/ 0 w 163639"/>
                <a:gd name="connsiteY4" fmla="*/ 81820 h 1636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3639" h="163639">
                  <a:moveTo>
                    <a:pt x="0" y="81820"/>
                  </a:moveTo>
                  <a:cubicBezTo>
                    <a:pt x="0" y="126968"/>
                    <a:pt x="36671" y="163639"/>
                    <a:pt x="81820" y="163639"/>
                  </a:cubicBezTo>
                  <a:cubicBezTo>
                    <a:pt x="126968" y="163639"/>
                    <a:pt x="163640" y="126968"/>
                    <a:pt x="163640" y="81820"/>
                  </a:cubicBezTo>
                  <a:cubicBezTo>
                    <a:pt x="163640" y="36671"/>
                    <a:pt x="126968" y="0"/>
                    <a:pt x="81820" y="0"/>
                  </a:cubicBezTo>
                  <a:cubicBezTo>
                    <a:pt x="36671" y="0"/>
                    <a:pt x="0" y="36671"/>
                    <a:pt x="0" y="8182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57" name="Freihandform: Form 56">
              <a:extLst>
                <a:ext uri="{FF2B5EF4-FFF2-40B4-BE49-F238E27FC236}">
                  <a16:creationId xmlns:a16="http://schemas.microsoft.com/office/drawing/2014/main" id="{BE3E4927-FBFF-4FB7-49C0-F61F0D68BB2B}"/>
                </a:ext>
              </a:extLst>
            </p:cNvPr>
            <p:cNvSpPr/>
            <p:nvPr/>
          </p:nvSpPr>
          <p:spPr>
            <a:xfrm flipH="1">
              <a:off x="3716664" y="2869234"/>
              <a:ext cx="130069" cy="130069"/>
            </a:xfrm>
            <a:custGeom>
              <a:avLst/>
              <a:gdLst>
                <a:gd name="connsiteX0" fmla="*/ 0 w 163639"/>
                <a:gd name="connsiteY0" fmla="*/ 81820 h 163639"/>
                <a:gd name="connsiteX1" fmla="*/ 81820 w 163639"/>
                <a:gd name="connsiteY1" fmla="*/ 163640 h 163639"/>
                <a:gd name="connsiteX2" fmla="*/ 163640 w 163639"/>
                <a:gd name="connsiteY2" fmla="*/ 81820 h 163639"/>
                <a:gd name="connsiteX3" fmla="*/ 81820 w 163639"/>
                <a:gd name="connsiteY3" fmla="*/ 0 h 163639"/>
                <a:gd name="connsiteX4" fmla="*/ 0 w 163639"/>
                <a:gd name="connsiteY4" fmla="*/ 81820 h 1636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3639" h="163639">
                  <a:moveTo>
                    <a:pt x="0" y="81820"/>
                  </a:moveTo>
                  <a:cubicBezTo>
                    <a:pt x="0" y="126968"/>
                    <a:pt x="36671" y="163640"/>
                    <a:pt x="81820" y="163640"/>
                  </a:cubicBezTo>
                  <a:cubicBezTo>
                    <a:pt x="126968" y="163640"/>
                    <a:pt x="163640" y="126968"/>
                    <a:pt x="163640" y="81820"/>
                  </a:cubicBezTo>
                  <a:cubicBezTo>
                    <a:pt x="163640" y="36671"/>
                    <a:pt x="126968" y="0"/>
                    <a:pt x="81820" y="0"/>
                  </a:cubicBezTo>
                  <a:cubicBezTo>
                    <a:pt x="36671" y="0"/>
                    <a:pt x="0" y="36671"/>
                    <a:pt x="0" y="8182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58" name="Freihandform: Form 57">
              <a:extLst>
                <a:ext uri="{FF2B5EF4-FFF2-40B4-BE49-F238E27FC236}">
                  <a16:creationId xmlns:a16="http://schemas.microsoft.com/office/drawing/2014/main" id="{19444F1F-08D8-0CD0-928B-3FF43D7A1F31}"/>
                </a:ext>
              </a:extLst>
            </p:cNvPr>
            <p:cNvSpPr/>
            <p:nvPr/>
          </p:nvSpPr>
          <p:spPr>
            <a:xfrm flipH="1">
              <a:off x="3716664" y="3649729"/>
              <a:ext cx="130069" cy="130069"/>
            </a:xfrm>
            <a:custGeom>
              <a:avLst/>
              <a:gdLst>
                <a:gd name="connsiteX0" fmla="*/ 0 w 163639"/>
                <a:gd name="connsiteY0" fmla="*/ 81820 h 163639"/>
                <a:gd name="connsiteX1" fmla="*/ 81820 w 163639"/>
                <a:gd name="connsiteY1" fmla="*/ 163639 h 163639"/>
                <a:gd name="connsiteX2" fmla="*/ 163640 w 163639"/>
                <a:gd name="connsiteY2" fmla="*/ 81820 h 163639"/>
                <a:gd name="connsiteX3" fmla="*/ 81820 w 163639"/>
                <a:gd name="connsiteY3" fmla="*/ 0 h 163639"/>
                <a:gd name="connsiteX4" fmla="*/ 0 w 163639"/>
                <a:gd name="connsiteY4" fmla="*/ 81820 h 1636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3639" h="163639">
                  <a:moveTo>
                    <a:pt x="0" y="81820"/>
                  </a:moveTo>
                  <a:cubicBezTo>
                    <a:pt x="0" y="126968"/>
                    <a:pt x="36671" y="163639"/>
                    <a:pt x="81820" y="163639"/>
                  </a:cubicBezTo>
                  <a:cubicBezTo>
                    <a:pt x="126968" y="163639"/>
                    <a:pt x="163640" y="126968"/>
                    <a:pt x="163640" y="81820"/>
                  </a:cubicBezTo>
                  <a:cubicBezTo>
                    <a:pt x="163640" y="36671"/>
                    <a:pt x="126968" y="0"/>
                    <a:pt x="81820" y="0"/>
                  </a:cubicBezTo>
                  <a:cubicBezTo>
                    <a:pt x="36671" y="0"/>
                    <a:pt x="0" y="36671"/>
                    <a:pt x="0" y="8182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59" name="Freihandform: Form 58">
              <a:extLst>
                <a:ext uri="{FF2B5EF4-FFF2-40B4-BE49-F238E27FC236}">
                  <a16:creationId xmlns:a16="http://schemas.microsoft.com/office/drawing/2014/main" id="{3D1A805F-8991-B486-3CE4-F6BFA619F55E}"/>
                </a:ext>
              </a:extLst>
            </p:cNvPr>
            <p:cNvSpPr/>
            <p:nvPr/>
          </p:nvSpPr>
          <p:spPr>
            <a:xfrm flipH="1">
              <a:off x="3716664" y="4039939"/>
              <a:ext cx="130069" cy="130069"/>
            </a:xfrm>
            <a:custGeom>
              <a:avLst/>
              <a:gdLst>
                <a:gd name="connsiteX0" fmla="*/ 0 w 163639"/>
                <a:gd name="connsiteY0" fmla="*/ 81820 h 163639"/>
                <a:gd name="connsiteX1" fmla="*/ 81820 w 163639"/>
                <a:gd name="connsiteY1" fmla="*/ 163639 h 163639"/>
                <a:gd name="connsiteX2" fmla="*/ 163640 w 163639"/>
                <a:gd name="connsiteY2" fmla="*/ 81820 h 163639"/>
                <a:gd name="connsiteX3" fmla="*/ 81820 w 163639"/>
                <a:gd name="connsiteY3" fmla="*/ 0 h 163639"/>
                <a:gd name="connsiteX4" fmla="*/ 0 w 163639"/>
                <a:gd name="connsiteY4" fmla="*/ 81820 h 1636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3639" h="163639">
                  <a:moveTo>
                    <a:pt x="0" y="81820"/>
                  </a:moveTo>
                  <a:cubicBezTo>
                    <a:pt x="0" y="126968"/>
                    <a:pt x="36671" y="163639"/>
                    <a:pt x="81820" y="163639"/>
                  </a:cubicBezTo>
                  <a:cubicBezTo>
                    <a:pt x="126968" y="163639"/>
                    <a:pt x="163640" y="126968"/>
                    <a:pt x="163640" y="81820"/>
                  </a:cubicBezTo>
                  <a:cubicBezTo>
                    <a:pt x="163640" y="36671"/>
                    <a:pt x="126968" y="0"/>
                    <a:pt x="81820" y="0"/>
                  </a:cubicBezTo>
                  <a:cubicBezTo>
                    <a:pt x="36671" y="0"/>
                    <a:pt x="0" y="36671"/>
                    <a:pt x="0" y="8182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60" name="Freihandform: Form 59">
              <a:extLst>
                <a:ext uri="{FF2B5EF4-FFF2-40B4-BE49-F238E27FC236}">
                  <a16:creationId xmlns:a16="http://schemas.microsoft.com/office/drawing/2014/main" id="{046AE7E7-2984-778D-51C5-9574D8821F3B}"/>
                </a:ext>
              </a:extLst>
            </p:cNvPr>
            <p:cNvSpPr/>
            <p:nvPr/>
          </p:nvSpPr>
          <p:spPr>
            <a:xfrm flipH="1">
              <a:off x="4106949" y="2869234"/>
              <a:ext cx="130069" cy="130069"/>
            </a:xfrm>
            <a:custGeom>
              <a:avLst/>
              <a:gdLst>
                <a:gd name="connsiteX0" fmla="*/ 0 w 163639"/>
                <a:gd name="connsiteY0" fmla="*/ 81820 h 163639"/>
                <a:gd name="connsiteX1" fmla="*/ 81820 w 163639"/>
                <a:gd name="connsiteY1" fmla="*/ 163640 h 163639"/>
                <a:gd name="connsiteX2" fmla="*/ 163640 w 163639"/>
                <a:gd name="connsiteY2" fmla="*/ 81820 h 163639"/>
                <a:gd name="connsiteX3" fmla="*/ 81820 w 163639"/>
                <a:gd name="connsiteY3" fmla="*/ 0 h 163639"/>
                <a:gd name="connsiteX4" fmla="*/ 0 w 163639"/>
                <a:gd name="connsiteY4" fmla="*/ 81820 h 1636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3639" h="163639">
                  <a:moveTo>
                    <a:pt x="0" y="81820"/>
                  </a:moveTo>
                  <a:cubicBezTo>
                    <a:pt x="0" y="126968"/>
                    <a:pt x="36671" y="163640"/>
                    <a:pt x="81820" y="163640"/>
                  </a:cubicBezTo>
                  <a:cubicBezTo>
                    <a:pt x="126968" y="163640"/>
                    <a:pt x="163640" y="126968"/>
                    <a:pt x="163640" y="81820"/>
                  </a:cubicBezTo>
                  <a:cubicBezTo>
                    <a:pt x="163640" y="36671"/>
                    <a:pt x="126968" y="0"/>
                    <a:pt x="81820" y="0"/>
                  </a:cubicBezTo>
                  <a:cubicBezTo>
                    <a:pt x="36671" y="0"/>
                    <a:pt x="0" y="36671"/>
                    <a:pt x="0" y="8182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61" name="Freihandform: Form 60">
              <a:extLst>
                <a:ext uri="{FF2B5EF4-FFF2-40B4-BE49-F238E27FC236}">
                  <a16:creationId xmlns:a16="http://schemas.microsoft.com/office/drawing/2014/main" id="{95C423BA-10B1-88F3-52C9-55C47D0E907F}"/>
                </a:ext>
              </a:extLst>
            </p:cNvPr>
            <p:cNvSpPr/>
            <p:nvPr/>
          </p:nvSpPr>
          <p:spPr>
            <a:xfrm flipH="1">
              <a:off x="4106949" y="3649729"/>
              <a:ext cx="130069" cy="130069"/>
            </a:xfrm>
            <a:custGeom>
              <a:avLst/>
              <a:gdLst>
                <a:gd name="connsiteX0" fmla="*/ 0 w 163639"/>
                <a:gd name="connsiteY0" fmla="*/ 81820 h 163639"/>
                <a:gd name="connsiteX1" fmla="*/ 81820 w 163639"/>
                <a:gd name="connsiteY1" fmla="*/ 163639 h 163639"/>
                <a:gd name="connsiteX2" fmla="*/ 163640 w 163639"/>
                <a:gd name="connsiteY2" fmla="*/ 81820 h 163639"/>
                <a:gd name="connsiteX3" fmla="*/ 81820 w 163639"/>
                <a:gd name="connsiteY3" fmla="*/ 0 h 163639"/>
                <a:gd name="connsiteX4" fmla="*/ 0 w 163639"/>
                <a:gd name="connsiteY4" fmla="*/ 81820 h 1636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3639" h="163639">
                  <a:moveTo>
                    <a:pt x="0" y="81820"/>
                  </a:moveTo>
                  <a:cubicBezTo>
                    <a:pt x="0" y="126968"/>
                    <a:pt x="36671" y="163639"/>
                    <a:pt x="81820" y="163639"/>
                  </a:cubicBezTo>
                  <a:cubicBezTo>
                    <a:pt x="126968" y="163639"/>
                    <a:pt x="163640" y="126968"/>
                    <a:pt x="163640" y="81820"/>
                  </a:cubicBezTo>
                  <a:cubicBezTo>
                    <a:pt x="163640" y="36671"/>
                    <a:pt x="126968" y="0"/>
                    <a:pt x="81820" y="0"/>
                  </a:cubicBezTo>
                  <a:cubicBezTo>
                    <a:pt x="36671" y="0"/>
                    <a:pt x="0" y="36671"/>
                    <a:pt x="0" y="8182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62" name="Freihandform: Form 61">
              <a:extLst>
                <a:ext uri="{FF2B5EF4-FFF2-40B4-BE49-F238E27FC236}">
                  <a16:creationId xmlns:a16="http://schemas.microsoft.com/office/drawing/2014/main" id="{076F9FB3-BDC1-9836-2CC7-C875CD07126A}"/>
                </a:ext>
              </a:extLst>
            </p:cNvPr>
            <p:cNvSpPr/>
            <p:nvPr/>
          </p:nvSpPr>
          <p:spPr>
            <a:xfrm flipH="1">
              <a:off x="4106949" y="4039939"/>
              <a:ext cx="130069" cy="130069"/>
            </a:xfrm>
            <a:custGeom>
              <a:avLst/>
              <a:gdLst>
                <a:gd name="connsiteX0" fmla="*/ 0 w 163639"/>
                <a:gd name="connsiteY0" fmla="*/ 81820 h 163639"/>
                <a:gd name="connsiteX1" fmla="*/ 81820 w 163639"/>
                <a:gd name="connsiteY1" fmla="*/ 163639 h 163639"/>
                <a:gd name="connsiteX2" fmla="*/ 163640 w 163639"/>
                <a:gd name="connsiteY2" fmla="*/ 81820 h 163639"/>
                <a:gd name="connsiteX3" fmla="*/ 81820 w 163639"/>
                <a:gd name="connsiteY3" fmla="*/ 0 h 163639"/>
                <a:gd name="connsiteX4" fmla="*/ 0 w 163639"/>
                <a:gd name="connsiteY4" fmla="*/ 81820 h 1636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3639" h="163639">
                  <a:moveTo>
                    <a:pt x="0" y="81820"/>
                  </a:moveTo>
                  <a:cubicBezTo>
                    <a:pt x="0" y="126968"/>
                    <a:pt x="36671" y="163639"/>
                    <a:pt x="81820" y="163639"/>
                  </a:cubicBezTo>
                  <a:cubicBezTo>
                    <a:pt x="126968" y="163639"/>
                    <a:pt x="163640" y="126968"/>
                    <a:pt x="163640" y="81820"/>
                  </a:cubicBezTo>
                  <a:cubicBezTo>
                    <a:pt x="163640" y="36671"/>
                    <a:pt x="126968" y="0"/>
                    <a:pt x="81820" y="0"/>
                  </a:cubicBezTo>
                  <a:cubicBezTo>
                    <a:pt x="36671" y="0"/>
                    <a:pt x="0" y="36671"/>
                    <a:pt x="0" y="8182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</p:grpSp>
      <p:sp>
        <p:nvSpPr>
          <p:cNvPr id="63" name="Rechteck 62">
            <a:extLst>
              <a:ext uri="{FF2B5EF4-FFF2-40B4-BE49-F238E27FC236}">
                <a16:creationId xmlns:a16="http://schemas.microsoft.com/office/drawing/2014/main" id="{9FA84B90-9026-8017-BB02-3D083C8314F3}"/>
              </a:ext>
            </a:extLst>
          </p:cNvPr>
          <p:cNvSpPr/>
          <p:nvPr userDrawn="1"/>
        </p:nvSpPr>
        <p:spPr>
          <a:xfrm>
            <a:off x="7403468" y="6273800"/>
            <a:ext cx="4380545" cy="25154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r"/>
            <a:r>
              <a:rPr lang="de-DE" sz="1100">
                <a:solidFill>
                  <a:schemeClr val="tx1"/>
                </a:solidFill>
              </a:rPr>
              <a:t>Ein Unternehmen der EnBW</a:t>
            </a:r>
          </a:p>
        </p:txBody>
      </p:sp>
      <p:sp>
        <p:nvSpPr>
          <p:cNvPr id="69" name="Bildplatzhalter 68">
            <a:extLst>
              <a:ext uri="{FF2B5EF4-FFF2-40B4-BE49-F238E27FC236}">
                <a16:creationId xmlns:a16="http://schemas.microsoft.com/office/drawing/2014/main" id="{1E25BC39-47A6-092D-614D-F8A564A980A2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407989" y="2498062"/>
            <a:ext cx="3955275" cy="3955275"/>
          </a:xfrm>
          <a:custGeom>
            <a:avLst/>
            <a:gdLst>
              <a:gd name="connsiteX0" fmla="*/ 3955275 w 3955275"/>
              <a:gd name="connsiteY0" fmla="*/ 0 h 3955275"/>
              <a:gd name="connsiteX1" fmla="*/ 3955275 w 3955275"/>
              <a:gd name="connsiteY1" fmla="*/ 3955275 h 3955275"/>
              <a:gd name="connsiteX2" fmla="*/ 0 w 3955275"/>
              <a:gd name="connsiteY2" fmla="*/ 3955275 h 3955275"/>
              <a:gd name="connsiteX3" fmla="*/ 3955275 w 3955275"/>
              <a:gd name="connsiteY3" fmla="*/ 0 h 39552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955275" h="3955275">
                <a:moveTo>
                  <a:pt x="3955275" y="0"/>
                </a:moveTo>
                <a:lnTo>
                  <a:pt x="3955275" y="3955275"/>
                </a:lnTo>
                <a:lnTo>
                  <a:pt x="0" y="3955275"/>
                </a:lnTo>
                <a:cubicBezTo>
                  <a:pt x="0" y="1770759"/>
                  <a:pt x="1770911" y="0"/>
                  <a:pt x="3955275" y="0"/>
                </a:cubicBezTo>
                <a:close/>
              </a:path>
            </a:pathLst>
          </a:custGeom>
        </p:spPr>
        <p:txBody>
          <a:bodyPr wrap="square" tIns="720000" rIns="0" anchor="ctr" anchorCtr="0">
            <a:noAutofit/>
          </a:bodyPr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endParaRPr lang="de-DE"/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43C87739-D733-D283-4CEF-A4DC7920AED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188279" y="415528"/>
            <a:ext cx="2595730" cy="56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8431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4065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mit Bild tiefenblau 02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CC3E297-351D-4502-B3F3-DF30BD7D332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195899" y="2348880"/>
            <a:ext cx="6588113" cy="2700300"/>
          </a:xfrm>
        </p:spPr>
        <p:txBody>
          <a:bodyPr tIns="0" anchor="t" anchorCtr="0"/>
          <a:lstStyle>
            <a:lvl1pPr algn="l">
              <a:lnSpc>
                <a:spcPct val="90000"/>
              </a:lnSpc>
              <a:defRPr sz="6400">
                <a:solidFill>
                  <a:schemeClr val="bg1"/>
                </a:solidFill>
              </a:defRPr>
            </a:lvl1pPr>
          </a:lstStyle>
          <a:p>
            <a:r>
              <a:rPr lang="de-DE"/>
              <a:t>Mastertitel-format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19EC0E72-5234-460C-8ED2-16920D4C6F5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195899" y="6201308"/>
            <a:ext cx="4536505" cy="288000"/>
          </a:xfrm>
        </p:spPr>
        <p:txBody>
          <a:bodyPr anchor="b" anchorCtr="0"/>
          <a:lstStyle>
            <a:lvl1pPr marL="0" indent="0" algn="l"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Referent | Datum, Ort</a:t>
            </a:r>
          </a:p>
        </p:txBody>
      </p:sp>
      <p:sp>
        <p:nvSpPr>
          <p:cNvPr id="63" name="Rechteck 62">
            <a:extLst>
              <a:ext uri="{FF2B5EF4-FFF2-40B4-BE49-F238E27FC236}">
                <a16:creationId xmlns:a16="http://schemas.microsoft.com/office/drawing/2014/main" id="{9FA84B90-9026-8017-BB02-3D083C8314F3}"/>
              </a:ext>
            </a:extLst>
          </p:cNvPr>
          <p:cNvSpPr/>
          <p:nvPr userDrawn="1"/>
        </p:nvSpPr>
        <p:spPr>
          <a:xfrm>
            <a:off x="7403468" y="6273800"/>
            <a:ext cx="4380545" cy="25154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r"/>
            <a:r>
              <a:rPr lang="de-DE" sz="1100">
                <a:solidFill>
                  <a:srgbClr val="1195EB"/>
                </a:solidFill>
              </a:rPr>
              <a:t>Ein Unternehmen der EnBW</a:t>
            </a:r>
          </a:p>
        </p:txBody>
      </p:sp>
      <p:pic>
        <p:nvPicPr>
          <p:cNvPr id="64" name="Grafik 63">
            <a:extLst>
              <a:ext uri="{FF2B5EF4-FFF2-40B4-BE49-F238E27FC236}">
                <a16:creationId xmlns:a16="http://schemas.microsoft.com/office/drawing/2014/main" id="{B684A60F-6CB9-F8F9-9F34-DAE666A0357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188279" y="415528"/>
            <a:ext cx="2595734" cy="565200"/>
          </a:xfrm>
          <a:prstGeom prst="rect">
            <a:avLst/>
          </a:prstGeom>
        </p:spPr>
      </p:pic>
      <p:sp>
        <p:nvSpPr>
          <p:cNvPr id="92" name="Bildplatzhalter 91">
            <a:extLst>
              <a:ext uri="{FF2B5EF4-FFF2-40B4-BE49-F238E27FC236}">
                <a16:creationId xmlns:a16="http://schemas.microsoft.com/office/drawing/2014/main" id="{CB26E34B-6C50-933D-5A96-C8046EC4743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407369" y="404813"/>
            <a:ext cx="3977913" cy="3977915"/>
          </a:xfrm>
          <a:custGeom>
            <a:avLst/>
            <a:gdLst>
              <a:gd name="connsiteX0" fmla="*/ 0 w 3977913"/>
              <a:gd name="connsiteY0" fmla="*/ 0 h 3977915"/>
              <a:gd name="connsiteX1" fmla="*/ 1988956 w 3977913"/>
              <a:gd name="connsiteY1" fmla="*/ 0 h 3977915"/>
              <a:gd name="connsiteX2" fmla="*/ 3977913 w 3977913"/>
              <a:gd name="connsiteY2" fmla="*/ 1988959 h 3977915"/>
              <a:gd name="connsiteX3" fmla="*/ 1988956 w 3977913"/>
              <a:gd name="connsiteY3" fmla="*/ 3977915 h 3977915"/>
              <a:gd name="connsiteX4" fmla="*/ 0 w 3977913"/>
              <a:gd name="connsiteY4" fmla="*/ 3977915 h 39779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77913" h="3977915">
                <a:moveTo>
                  <a:pt x="0" y="0"/>
                </a:moveTo>
                <a:lnTo>
                  <a:pt x="1988956" y="0"/>
                </a:lnTo>
                <a:cubicBezTo>
                  <a:pt x="3087468" y="0"/>
                  <a:pt x="3977913" y="890446"/>
                  <a:pt x="3977913" y="1988959"/>
                </a:cubicBezTo>
                <a:cubicBezTo>
                  <a:pt x="3977913" y="3087469"/>
                  <a:pt x="3087468" y="3977915"/>
                  <a:pt x="1988956" y="3977915"/>
                </a:cubicBezTo>
                <a:lnTo>
                  <a:pt x="0" y="3977915"/>
                </a:lnTo>
                <a:close/>
              </a:path>
            </a:pathLst>
          </a:custGeom>
        </p:spPr>
        <p:txBody>
          <a:bodyPr wrap="square" tIns="720000" rIns="0" anchor="ctr" anchorCtr="0">
            <a:noAutofit/>
          </a:bodyPr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endParaRPr lang="de-DE"/>
          </a:p>
        </p:txBody>
      </p:sp>
      <p:sp>
        <p:nvSpPr>
          <p:cNvPr id="35" name="Freihandform: Form 34">
            <a:extLst>
              <a:ext uri="{FF2B5EF4-FFF2-40B4-BE49-F238E27FC236}">
                <a16:creationId xmlns:a16="http://schemas.microsoft.com/office/drawing/2014/main" id="{24C419AB-CE33-ED15-878C-4964E33591EE}"/>
              </a:ext>
            </a:extLst>
          </p:cNvPr>
          <p:cNvSpPr/>
          <p:nvPr/>
        </p:nvSpPr>
        <p:spPr>
          <a:xfrm flipH="1">
            <a:off x="2425831" y="4511210"/>
            <a:ext cx="1941977" cy="1941977"/>
          </a:xfrm>
          <a:custGeom>
            <a:avLst/>
            <a:gdLst>
              <a:gd name="connsiteX0" fmla="*/ 2454783 w 2454783"/>
              <a:gd name="connsiteY0" fmla="*/ 2454783 h 2454783"/>
              <a:gd name="connsiteX1" fmla="*/ 0 w 2454783"/>
              <a:gd name="connsiteY1" fmla="*/ 0 h 2454783"/>
              <a:gd name="connsiteX2" fmla="*/ 0 w 2454783"/>
              <a:gd name="connsiteY2" fmla="*/ 2454783 h 2454783"/>
              <a:gd name="connsiteX3" fmla="*/ 2454783 w 2454783"/>
              <a:gd name="connsiteY3" fmla="*/ 2454783 h 24547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54783" h="2454783">
                <a:moveTo>
                  <a:pt x="2454783" y="2454783"/>
                </a:moveTo>
                <a:cubicBezTo>
                  <a:pt x="2454783" y="1098995"/>
                  <a:pt x="1355693" y="0"/>
                  <a:pt x="0" y="0"/>
                </a:cubicBezTo>
                <a:lnTo>
                  <a:pt x="0" y="2454783"/>
                </a:lnTo>
                <a:lnTo>
                  <a:pt x="2454783" y="2454783"/>
                </a:lnTo>
                <a:close/>
              </a:path>
            </a:pathLst>
          </a:custGeom>
          <a:solidFill>
            <a:schemeClr val="bg2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de-DE"/>
          </a:p>
        </p:txBody>
      </p:sp>
      <p:grpSp>
        <p:nvGrpSpPr>
          <p:cNvPr id="65" name="Gruppieren 64">
            <a:extLst>
              <a:ext uri="{FF2B5EF4-FFF2-40B4-BE49-F238E27FC236}">
                <a16:creationId xmlns:a16="http://schemas.microsoft.com/office/drawing/2014/main" id="{A77CBFB3-EEF3-E8E7-CD93-E61F32393D00}"/>
              </a:ext>
            </a:extLst>
          </p:cNvPr>
          <p:cNvGrpSpPr/>
          <p:nvPr/>
        </p:nvGrpSpPr>
        <p:grpSpPr>
          <a:xfrm>
            <a:off x="509675" y="4653720"/>
            <a:ext cx="1683066" cy="1682991"/>
            <a:chOff x="2545959" y="2479024"/>
            <a:chExt cx="1691059" cy="1690984"/>
          </a:xfrm>
        </p:grpSpPr>
        <p:sp>
          <p:nvSpPr>
            <p:cNvPr id="66" name="Freihandform: Form 65">
              <a:extLst>
                <a:ext uri="{FF2B5EF4-FFF2-40B4-BE49-F238E27FC236}">
                  <a16:creationId xmlns:a16="http://schemas.microsoft.com/office/drawing/2014/main" id="{6FEBD378-F742-7903-6023-03459FD73A53}"/>
                </a:ext>
              </a:extLst>
            </p:cNvPr>
            <p:cNvSpPr/>
            <p:nvPr/>
          </p:nvSpPr>
          <p:spPr>
            <a:xfrm flipH="1">
              <a:off x="2545959" y="2479024"/>
              <a:ext cx="130069" cy="130069"/>
            </a:xfrm>
            <a:custGeom>
              <a:avLst/>
              <a:gdLst>
                <a:gd name="connsiteX0" fmla="*/ 0 w 163639"/>
                <a:gd name="connsiteY0" fmla="*/ 81820 h 163639"/>
                <a:gd name="connsiteX1" fmla="*/ 81820 w 163639"/>
                <a:gd name="connsiteY1" fmla="*/ 163639 h 163639"/>
                <a:gd name="connsiteX2" fmla="*/ 163639 w 163639"/>
                <a:gd name="connsiteY2" fmla="*/ 81820 h 163639"/>
                <a:gd name="connsiteX3" fmla="*/ 81820 w 163639"/>
                <a:gd name="connsiteY3" fmla="*/ 0 h 163639"/>
                <a:gd name="connsiteX4" fmla="*/ 0 w 163639"/>
                <a:gd name="connsiteY4" fmla="*/ 81820 h 1636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3639" h="163639">
                  <a:moveTo>
                    <a:pt x="0" y="81820"/>
                  </a:moveTo>
                  <a:cubicBezTo>
                    <a:pt x="0" y="126968"/>
                    <a:pt x="36671" y="163639"/>
                    <a:pt x="81820" y="163639"/>
                  </a:cubicBezTo>
                  <a:cubicBezTo>
                    <a:pt x="126968" y="163639"/>
                    <a:pt x="163639" y="126968"/>
                    <a:pt x="163639" y="81820"/>
                  </a:cubicBezTo>
                  <a:cubicBezTo>
                    <a:pt x="163639" y="36671"/>
                    <a:pt x="126968" y="0"/>
                    <a:pt x="81820" y="0"/>
                  </a:cubicBezTo>
                  <a:cubicBezTo>
                    <a:pt x="36671" y="0"/>
                    <a:pt x="0" y="36671"/>
                    <a:pt x="0" y="81820"/>
                  </a:cubicBezTo>
                  <a:close/>
                </a:path>
              </a:pathLst>
            </a:custGeom>
            <a:solidFill>
              <a:srgbClr val="1195EB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67" name="Freihandform: Form 66">
              <a:extLst>
                <a:ext uri="{FF2B5EF4-FFF2-40B4-BE49-F238E27FC236}">
                  <a16:creationId xmlns:a16="http://schemas.microsoft.com/office/drawing/2014/main" id="{DB4F71D5-E7A8-2521-9C56-7976B8BF607C}"/>
                </a:ext>
              </a:extLst>
            </p:cNvPr>
            <p:cNvSpPr/>
            <p:nvPr/>
          </p:nvSpPr>
          <p:spPr>
            <a:xfrm flipH="1">
              <a:off x="2545959" y="3259519"/>
              <a:ext cx="130069" cy="130069"/>
            </a:xfrm>
            <a:custGeom>
              <a:avLst/>
              <a:gdLst>
                <a:gd name="connsiteX0" fmla="*/ 0 w 163639"/>
                <a:gd name="connsiteY0" fmla="*/ 81820 h 163639"/>
                <a:gd name="connsiteX1" fmla="*/ 81820 w 163639"/>
                <a:gd name="connsiteY1" fmla="*/ 163640 h 163639"/>
                <a:gd name="connsiteX2" fmla="*/ 163639 w 163639"/>
                <a:gd name="connsiteY2" fmla="*/ 81820 h 163639"/>
                <a:gd name="connsiteX3" fmla="*/ 81820 w 163639"/>
                <a:gd name="connsiteY3" fmla="*/ 0 h 163639"/>
                <a:gd name="connsiteX4" fmla="*/ 0 w 163639"/>
                <a:gd name="connsiteY4" fmla="*/ 81820 h 1636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3639" h="163639">
                  <a:moveTo>
                    <a:pt x="0" y="81820"/>
                  </a:moveTo>
                  <a:cubicBezTo>
                    <a:pt x="0" y="126968"/>
                    <a:pt x="36671" y="163640"/>
                    <a:pt x="81820" y="163640"/>
                  </a:cubicBezTo>
                  <a:cubicBezTo>
                    <a:pt x="126968" y="163640"/>
                    <a:pt x="163639" y="126968"/>
                    <a:pt x="163639" y="81820"/>
                  </a:cubicBezTo>
                  <a:cubicBezTo>
                    <a:pt x="163639" y="36671"/>
                    <a:pt x="126968" y="0"/>
                    <a:pt x="81820" y="0"/>
                  </a:cubicBezTo>
                  <a:cubicBezTo>
                    <a:pt x="36671" y="0"/>
                    <a:pt x="0" y="36671"/>
                    <a:pt x="0" y="81820"/>
                  </a:cubicBezTo>
                  <a:close/>
                </a:path>
              </a:pathLst>
            </a:custGeom>
            <a:solidFill>
              <a:srgbClr val="1195EB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68" name="Freihandform: Form 67">
              <a:extLst>
                <a:ext uri="{FF2B5EF4-FFF2-40B4-BE49-F238E27FC236}">
                  <a16:creationId xmlns:a16="http://schemas.microsoft.com/office/drawing/2014/main" id="{9E65943E-BC0F-67E5-79CD-F6B2FE258ADB}"/>
                </a:ext>
              </a:extLst>
            </p:cNvPr>
            <p:cNvSpPr/>
            <p:nvPr/>
          </p:nvSpPr>
          <p:spPr>
            <a:xfrm flipH="1">
              <a:off x="2936169" y="2479024"/>
              <a:ext cx="130069" cy="130069"/>
            </a:xfrm>
            <a:custGeom>
              <a:avLst/>
              <a:gdLst>
                <a:gd name="connsiteX0" fmla="*/ 0 w 163639"/>
                <a:gd name="connsiteY0" fmla="*/ 81820 h 163639"/>
                <a:gd name="connsiteX1" fmla="*/ 81820 w 163639"/>
                <a:gd name="connsiteY1" fmla="*/ 163639 h 163639"/>
                <a:gd name="connsiteX2" fmla="*/ 163639 w 163639"/>
                <a:gd name="connsiteY2" fmla="*/ 81820 h 163639"/>
                <a:gd name="connsiteX3" fmla="*/ 81820 w 163639"/>
                <a:gd name="connsiteY3" fmla="*/ 0 h 163639"/>
                <a:gd name="connsiteX4" fmla="*/ 0 w 163639"/>
                <a:gd name="connsiteY4" fmla="*/ 81820 h 1636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3639" h="163639">
                  <a:moveTo>
                    <a:pt x="0" y="81820"/>
                  </a:moveTo>
                  <a:cubicBezTo>
                    <a:pt x="0" y="126968"/>
                    <a:pt x="36671" y="163639"/>
                    <a:pt x="81820" y="163639"/>
                  </a:cubicBezTo>
                  <a:cubicBezTo>
                    <a:pt x="126968" y="163639"/>
                    <a:pt x="163639" y="126968"/>
                    <a:pt x="163639" y="81820"/>
                  </a:cubicBezTo>
                  <a:cubicBezTo>
                    <a:pt x="163639" y="36671"/>
                    <a:pt x="126968" y="0"/>
                    <a:pt x="81820" y="0"/>
                  </a:cubicBezTo>
                  <a:cubicBezTo>
                    <a:pt x="36671" y="0"/>
                    <a:pt x="0" y="36671"/>
                    <a:pt x="0" y="81820"/>
                  </a:cubicBezTo>
                  <a:close/>
                </a:path>
              </a:pathLst>
            </a:custGeom>
            <a:solidFill>
              <a:srgbClr val="1195EB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70" name="Freihandform: Form 69">
              <a:extLst>
                <a:ext uri="{FF2B5EF4-FFF2-40B4-BE49-F238E27FC236}">
                  <a16:creationId xmlns:a16="http://schemas.microsoft.com/office/drawing/2014/main" id="{671DDDC4-EB62-1A1D-D5AC-F74BD82DDEDA}"/>
                </a:ext>
              </a:extLst>
            </p:cNvPr>
            <p:cNvSpPr/>
            <p:nvPr/>
          </p:nvSpPr>
          <p:spPr>
            <a:xfrm flipH="1">
              <a:off x="2936169" y="3259443"/>
              <a:ext cx="130069" cy="130069"/>
            </a:xfrm>
            <a:custGeom>
              <a:avLst/>
              <a:gdLst>
                <a:gd name="connsiteX0" fmla="*/ 0 w 163639"/>
                <a:gd name="connsiteY0" fmla="*/ 81820 h 163639"/>
                <a:gd name="connsiteX1" fmla="*/ 81820 w 163639"/>
                <a:gd name="connsiteY1" fmla="*/ 163640 h 163639"/>
                <a:gd name="connsiteX2" fmla="*/ 163639 w 163639"/>
                <a:gd name="connsiteY2" fmla="*/ 81820 h 163639"/>
                <a:gd name="connsiteX3" fmla="*/ 81820 w 163639"/>
                <a:gd name="connsiteY3" fmla="*/ 0 h 163639"/>
                <a:gd name="connsiteX4" fmla="*/ 0 w 163639"/>
                <a:gd name="connsiteY4" fmla="*/ 81820 h 1636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3639" h="163639">
                  <a:moveTo>
                    <a:pt x="0" y="81820"/>
                  </a:moveTo>
                  <a:cubicBezTo>
                    <a:pt x="0" y="126968"/>
                    <a:pt x="36671" y="163640"/>
                    <a:pt x="81820" y="163640"/>
                  </a:cubicBezTo>
                  <a:cubicBezTo>
                    <a:pt x="126968" y="163640"/>
                    <a:pt x="163639" y="126968"/>
                    <a:pt x="163639" y="81820"/>
                  </a:cubicBezTo>
                  <a:cubicBezTo>
                    <a:pt x="163639" y="36671"/>
                    <a:pt x="126968" y="0"/>
                    <a:pt x="81820" y="0"/>
                  </a:cubicBezTo>
                  <a:cubicBezTo>
                    <a:pt x="36671" y="0"/>
                    <a:pt x="0" y="36671"/>
                    <a:pt x="0" y="81820"/>
                  </a:cubicBezTo>
                  <a:close/>
                </a:path>
              </a:pathLst>
            </a:custGeom>
            <a:solidFill>
              <a:srgbClr val="1195EB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71" name="Freihandform: Form 70">
              <a:extLst>
                <a:ext uri="{FF2B5EF4-FFF2-40B4-BE49-F238E27FC236}">
                  <a16:creationId xmlns:a16="http://schemas.microsoft.com/office/drawing/2014/main" id="{C2D355EC-2774-D159-8458-546337C6A063}"/>
                </a:ext>
              </a:extLst>
            </p:cNvPr>
            <p:cNvSpPr/>
            <p:nvPr/>
          </p:nvSpPr>
          <p:spPr>
            <a:xfrm flipH="1">
              <a:off x="3326454" y="2479024"/>
              <a:ext cx="130069" cy="130069"/>
            </a:xfrm>
            <a:custGeom>
              <a:avLst/>
              <a:gdLst>
                <a:gd name="connsiteX0" fmla="*/ 0 w 163639"/>
                <a:gd name="connsiteY0" fmla="*/ 81820 h 163639"/>
                <a:gd name="connsiteX1" fmla="*/ 81820 w 163639"/>
                <a:gd name="connsiteY1" fmla="*/ 163639 h 163639"/>
                <a:gd name="connsiteX2" fmla="*/ 163640 w 163639"/>
                <a:gd name="connsiteY2" fmla="*/ 81820 h 163639"/>
                <a:gd name="connsiteX3" fmla="*/ 81820 w 163639"/>
                <a:gd name="connsiteY3" fmla="*/ 0 h 163639"/>
                <a:gd name="connsiteX4" fmla="*/ 0 w 163639"/>
                <a:gd name="connsiteY4" fmla="*/ 81820 h 1636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3639" h="163639">
                  <a:moveTo>
                    <a:pt x="0" y="81820"/>
                  </a:moveTo>
                  <a:cubicBezTo>
                    <a:pt x="0" y="126968"/>
                    <a:pt x="36671" y="163639"/>
                    <a:pt x="81820" y="163639"/>
                  </a:cubicBezTo>
                  <a:cubicBezTo>
                    <a:pt x="126968" y="163639"/>
                    <a:pt x="163640" y="126968"/>
                    <a:pt x="163640" y="81820"/>
                  </a:cubicBezTo>
                  <a:cubicBezTo>
                    <a:pt x="163640" y="36671"/>
                    <a:pt x="126968" y="0"/>
                    <a:pt x="81820" y="0"/>
                  </a:cubicBezTo>
                  <a:cubicBezTo>
                    <a:pt x="36671" y="0"/>
                    <a:pt x="0" y="36671"/>
                    <a:pt x="0" y="81820"/>
                  </a:cubicBezTo>
                  <a:close/>
                </a:path>
              </a:pathLst>
            </a:custGeom>
            <a:solidFill>
              <a:srgbClr val="1195EB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72" name="Freihandform: Form 71">
              <a:extLst>
                <a:ext uri="{FF2B5EF4-FFF2-40B4-BE49-F238E27FC236}">
                  <a16:creationId xmlns:a16="http://schemas.microsoft.com/office/drawing/2014/main" id="{2F014647-2ED6-80CE-DE59-ED25B67FA9C5}"/>
                </a:ext>
              </a:extLst>
            </p:cNvPr>
            <p:cNvSpPr/>
            <p:nvPr/>
          </p:nvSpPr>
          <p:spPr>
            <a:xfrm flipH="1">
              <a:off x="3326454" y="3259443"/>
              <a:ext cx="130069" cy="130069"/>
            </a:xfrm>
            <a:custGeom>
              <a:avLst/>
              <a:gdLst>
                <a:gd name="connsiteX0" fmla="*/ 0 w 163639"/>
                <a:gd name="connsiteY0" fmla="*/ 81820 h 163639"/>
                <a:gd name="connsiteX1" fmla="*/ 81820 w 163639"/>
                <a:gd name="connsiteY1" fmla="*/ 163640 h 163639"/>
                <a:gd name="connsiteX2" fmla="*/ 163640 w 163639"/>
                <a:gd name="connsiteY2" fmla="*/ 81820 h 163639"/>
                <a:gd name="connsiteX3" fmla="*/ 81820 w 163639"/>
                <a:gd name="connsiteY3" fmla="*/ 0 h 163639"/>
                <a:gd name="connsiteX4" fmla="*/ 0 w 163639"/>
                <a:gd name="connsiteY4" fmla="*/ 81820 h 1636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3639" h="163639">
                  <a:moveTo>
                    <a:pt x="0" y="81820"/>
                  </a:moveTo>
                  <a:cubicBezTo>
                    <a:pt x="0" y="126968"/>
                    <a:pt x="36671" y="163640"/>
                    <a:pt x="81820" y="163640"/>
                  </a:cubicBezTo>
                  <a:cubicBezTo>
                    <a:pt x="126968" y="163640"/>
                    <a:pt x="163640" y="126968"/>
                    <a:pt x="163640" y="81820"/>
                  </a:cubicBezTo>
                  <a:cubicBezTo>
                    <a:pt x="163640" y="36671"/>
                    <a:pt x="126968" y="0"/>
                    <a:pt x="81820" y="0"/>
                  </a:cubicBezTo>
                  <a:cubicBezTo>
                    <a:pt x="36671" y="0"/>
                    <a:pt x="0" y="36671"/>
                    <a:pt x="0" y="81820"/>
                  </a:cubicBezTo>
                  <a:close/>
                </a:path>
              </a:pathLst>
            </a:custGeom>
            <a:solidFill>
              <a:srgbClr val="1195EB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73" name="Freihandform: Form 72">
              <a:extLst>
                <a:ext uri="{FF2B5EF4-FFF2-40B4-BE49-F238E27FC236}">
                  <a16:creationId xmlns:a16="http://schemas.microsoft.com/office/drawing/2014/main" id="{96ACB3B4-5101-08E6-2BC8-0DEBD7597F3C}"/>
                </a:ext>
              </a:extLst>
            </p:cNvPr>
            <p:cNvSpPr/>
            <p:nvPr/>
          </p:nvSpPr>
          <p:spPr>
            <a:xfrm flipH="1">
              <a:off x="3716664" y="2479024"/>
              <a:ext cx="130069" cy="130069"/>
            </a:xfrm>
            <a:custGeom>
              <a:avLst/>
              <a:gdLst>
                <a:gd name="connsiteX0" fmla="*/ 0 w 163639"/>
                <a:gd name="connsiteY0" fmla="*/ 81820 h 163639"/>
                <a:gd name="connsiteX1" fmla="*/ 81820 w 163639"/>
                <a:gd name="connsiteY1" fmla="*/ 163639 h 163639"/>
                <a:gd name="connsiteX2" fmla="*/ 163640 w 163639"/>
                <a:gd name="connsiteY2" fmla="*/ 81820 h 163639"/>
                <a:gd name="connsiteX3" fmla="*/ 81820 w 163639"/>
                <a:gd name="connsiteY3" fmla="*/ 0 h 163639"/>
                <a:gd name="connsiteX4" fmla="*/ 0 w 163639"/>
                <a:gd name="connsiteY4" fmla="*/ 81820 h 1636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3639" h="163639">
                  <a:moveTo>
                    <a:pt x="0" y="81820"/>
                  </a:moveTo>
                  <a:cubicBezTo>
                    <a:pt x="0" y="126968"/>
                    <a:pt x="36671" y="163639"/>
                    <a:pt x="81820" y="163639"/>
                  </a:cubicBezTo>
                  <a:cubicBezTo>
                    <a:pt x="126968" y="163639"/>
                    <a:pt x="163640" y="126968"/>
                    <a:pt x="163640" y="81820"/>
                  </a:cubicBezTo>
                  <a:cubicBezTo>
                    <a:pt x="163640" y="36671"/>
                    <a:pt x="126968" y="0"/>
                    <a:pt x="81820" y="0"/>
                  </a:cubicBezTo>
                  <a:cubicBezTo>
                    <a:pt x="36671" y="0"/>
                    <a:pt x="0" y="36671"/>
                    <a:pt x="0" y="81820"/>
                  </a:cubicBezTo>
                  <a:close/>
                </a:path>
              </a:pathLst>
            </a:custGeom>
            <a:solidFill>
              <a:srgbClr val="1195EB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74" name="Freihandform: Form 73">
              <a:extLst>
                <a:ext uri="{FF2B5EF4-FFF2-40B4-BE49-F238E27FC236}">
                  <a16:creationId xmlns:a16="http://schemas.microsoft.com/office/drawing/2014/main" id="{28F2EF28-976A-D123-949B-85CCB1130D28}"/>
                </a:ext>
              </a:extLst>
            </p:cNvPr>
            <p:cNvSpPr/>
            <p:nvPr/>
          </p:nvSpPr>
          <p:spPr>
            <a:xfrm flipH="1">
              <a:off x="3716664" y="3259443"/>
              <a:ext cx="130069" cy="130069"/>
            </a:xfrm>
            <a:custGeom>
              <a:avLst/>
              <a:gdLst>
                <a:gd name="connsiteX0" fmla="*/ 0 w 163639"/>
                <a:gd name="connsiteY0" fmla="*/ 81820 h 163639"/>
                <a:gd name="connsiteX1" fmla="*/ 81820 w 163639"/>
                <a:gd name="connsiteY1" fmla="*/ 163640 h 163639"/>
                <a:gd name="connsiteX2" fmla="*/ 163640 w 163639"/>
                <a:gd name="connsiteY2" fmla="*/ 81820 h 163639"/>
                <a:gd name="connsiteX3" fmla="*/ 81820 w 163639"/>
                <a:gd name="connsiteY3" fmla="*/ 0 h 163639"/>
                <a:gd name="connsiteX4" fmla="*/ 0 w 163639"/>
                <a:gd name="connsiteY4" fmla="*/ 81820 h 1636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3639" h="163639">
                  <a:moveTo>
                    <a:pt x="0" y="81820"/>
                  </a:moveTo>
                  <a:cubicBezTo>
                    <a:pt x="0" y="126968"/>
                    <a:pt x="36671" y="163640"/>
                    <a:pt x="81820" y="163640"/>
                  </a:cubicBezTo>
                  <a:cubicBezTo>
                    <a:pt x="126968" y="163640"/>
                    <a:pt x="163640" y="126968"/>
                    <a:pt x="163640" y="81820"/>
                  </a:cubicBezTo>
                  <a:cubicBezTo>
                    <a:pt x="163640" y="36671"/>
                    <a:pt x="126968" y="0"/>
                    <a:pt x="81820" y="0"/>
                  </a:cubicBezTo>
                  <a:cubicBezTo>
                    <a:pt x="36671" y="0"/>
                    <a:pt x="0" y="36671"/>
                    <a:pt x="0" y="81820"/>
                  </a:cubicBezTo>
                  <a:close/>
                </a:path>
              </a:pathLst>
            </a:custGeom>
            <a:solidFill>
              <a:srgbClr val="1195EB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75" name="Freihandform: Form 74">
              <a:extLst>
                <a:ext uri="{FF2B5EF4-FFF2-40B4-BE49-F238E27FC236}">
                  <a16:creationId xmlns:a16="http://schemas.microsoft.com/office/drawing/2014/main" id="{CB61CDB8-249E-2B21-7F22-8511F6AA3A68}"/>
                </a:ext>
              </a:extLst>
            </p:cNvPr>
            <p:cNvSpPr/>
            <p:nvPr/>
          </p:nvSpPr>
          <p:spPr>
            <a:xfrm flipH="1">
              <a:off x="4106949" y="2479024"/>
              <a:ext cx="130069" cy="130069"/>
            </a:xfrm>
            <a:custGeom>
              <a:avLst/>
              <a:gdLst>
                <a:gd name="connsiteX0" fmla="*/ 0 w 163639"/>
                <a:gd name="connsiteY0" fmla="*/ 81820 h 163639"/>
                <a:gd name="connsiteX1" fmla="*/ 81820 w 163639"/>
                <a:gd name="connsiteY1" fmla="*/ 163639 h 163639"/>
                <a:gd name="connsiteX2" fmla="*/ 163640 w 163639"/>
                <a:gd name="connsiteY2" fmla="*/ 81820 h 163639"/>
                <a:gd name="connsiteX3" fmla="*/ 81820 w 163639"/>
                <a:gd name="connsiteY3" fmla="*/ 0 h 163639"/>
                <a:gd name="connsiteX4" fmla="*/ 0 w 163639"/>
                <a:gd name="connsiteY4" fmla="*/ 81820 h 1636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3639" h="163639">
                  <a:moveTo>
                    <a:pt x="0" y="81820"/>
                  </a:moveTo>
                  <a:cubicBezTo>
                    <a:pt x="0" y="126968"/>
                    <a:pt x="36671" y="163639"/>
                    <a:pt x="81820" y="163639"/>
                  </a:cubicBezTo>
                  <a:cubicBezTo>
                    <a:pt x="126968" y="163639"/>
                    <a:pt x="163640" y="126968"/>
                    <a:pt x="163640" y="81820"/>
                  </a:cubicBezTo>
                  <a:cubicBezTo>
                    <a:pt x="163640" y="36671"/>
                    <a:pt x="126968" y="0"/>
                    <a:pt x="81820" y="0"/>
                  </a:cubicBezTo>
                  <a:cubicBezTo>
                    <a:pt x="36671" y="0"/>
                    <a:pt x="0" y="36671"/>
                    <a:pt x="0" y="81820"/>
                  </a:cubicBezTo>
                  <a:close/>
                </a:path>
              </a:pathLst>
            </a:custGeom>
            <a:solidFill>
              <a:srgbClr val="1195EB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76" name="Freihandform: Form 75">
              <a:extLst>
                <a:ext uri="{FF2B5EF4-FFF2-40B4-BE49-F238E27FC236}">
                  <a16:creationId xmlns:a16="http://schemas.microsoft.com/office/drawing/2014/main" id="{53C5EC68-6C06-79DF-282E-51B7D46067CE}"/>
                </a:ext>
              </a:extLst>
            </p:cNvPr>
            <p:cNvSpPr/>
            <p:nvPr/>
          </p:nvSpPr>
          <p:spPr>
            <a:xfrm flipH="1">
              <a:off x="4106949" y="3259443"/>
              <a:ext cx="130069" cy="130069"/>
            </a:xfrm>
            <a:custGeom>
              <a:avLst/>
              <a:gdLst>
                <a:gd name="connsiteX0" fmla="*/ 0 w 163639"/>
                <a:gd name="connsiteY0" fmla="*/ 81820 h 163639"/>
                <a:gd name="connsiteX1" fmla="*/ 81820 w 163639"/>
                <a:gd name="connsiteY1" fmla="*/ 163640 h 163639"/>
                <a:gd name="connsiteX2" fmla="*/ 163640 w 163639"/>
                <a:gd name="connsiteY2" fmla="*/ 81820 h 163639"/>
                <a:gd name="connsiteX3" fmla="*/ 81820 w 163639"/>
                <a:gd name="connsiteY3" fmla="*/ 0 h 163639"/>
                <a:gd name="connsiteX4" fmla="*/ 0 w 163639"/>
                <a:gd name="connsiteY4" fmla="*/ 81820 h 1636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3639" h="163639">
                  <a:moveTo>
                    <a:pt x="0" y="81820"/>
                  </a:moveTo>
                  <a:cubicBezTo>
                    <a:pt x="0" y="126968"/>
                    <a:pt x="36671" y="163640"/>
                    <a:pt x="81820" y="163640"/>
                  </a:cubicBezTo>
                  <a:cubicBezTo>
                    <a:pt x="126968" y="163640"/>
                    <a:pt x="163640" y="126968"/>
                    <a:pt x="163640" y="81820"/>
                  </a:cubicBezTo>
                  <a:cubicBezTo>
                    <a:pt x="163640" y="36671"/>
                    <a:pt x="126968" y="0"/>
                    <a:pt x="81820" y="0"/>
                  </a:cubicBezTo>
                  <a:cubicBezTo>
                    <a:pt x="36671" y="0"/>
                    <a:pt x="0" y="36671"/>
                    <a:pt x="0" y="81820"/>
                  </a:cubicBezTo>
                  <a:close/>
                </a:path>
              </a:pathLst>
            </a:custGeom>
            <a:solidFill>
              <a:srgbClr val="1195EB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77" name="Freihandform: Form 76">
              <a:extLst>
                <a:ext uri="{FF2B5EF4-FFF2-40B4-BE49-F238E27FC236}">
                  <a16:creationId xmlns:a16="http://schemas.microsoft.com/office/drawing/2014/main" id="{C333FC2E-149F-4F0E-87DA-C9B6C2A3516A}"/>
                </a:ext>
              </a:extLst>
            </p:cNvPr>
            <p:cNvSpPr/>
            <p:nvPr/>
          </p:nvSpPr>
          <p:spPr>
            <a:xfrm flipH="1">
              <a:off x="2545959" y="2869234"/>
              <a:ext cx="130069" cy="130069"/>
            </a:xfrm>
            <a:custGeom>
              <a:avLst/>
              <a:gdLst>
                <a:gd name="connsiteX0" fmla="*/ 0 w 163639"/>
                <a:gd name="connsiteY0" fmla="*/ 81820 h 163639"/>
                <a:gd name="connsiteX1" fmla="*/ 81820 w 163639"/>
                <a:gd name="connsiteY1" fmla="*/ 163640 h 163639"/>
                <a:gd name="connsiteX2" fmla="*/ 163639 w 163639"/>
                <a:gd name="connsiteY2" fmla="*/ 81820 h 163639"/>
                <a:gd name="connsiteX3" fmla="*/ 81820 w 163639"/>
                <a:gd name="connsiteY3" fmla="*/ 0 h 163639"/>
                <a:gd name="connsiteX4" fmla="*/ 0 w 163639"/>
                <a:gd name="connsiteY4" fmla="*/ 81820 h 1636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3639" h="163639">
                  <a:moveTo>
                    <a:pt x="0" y="81820"/>
                  </a:moveTo>
                  <a:cubicBezTo>
                    <a:pt x="0" y="126968"/>
                    <a:pt x="36671" y="163640"/>
                    <a:pt x="81820" y="163640"/>
                  </a:cubicBezTo>
                  <a:cubicBezTo>
                    <a:pt x="126968" y="163640"/>
                    <a:pt x="163639" y="126968"/>
                    <a:pt x="163639" y="81820"/>
                  </a:cubicBezTo>
                  <a:cubicBezTo>
                    <a:pt x="163639" y="36671"/>
                    <a:pt x="126968" y="0"/>
                    <a:pt x="81820" y="0"/>
                  </a:cubicBezTo>
                  <a:cubicBezTo>
                    <a:pt x="36671" y="0"/>
                    <a:pt x="0" y="36671"/>
                    <a:pt x="0" y="81820"/>
                  </a:cubicBezTo>
                  <a:close/>
                </a:path>
              </a:pathLst>
            </a:custGeom>
            <a:solidFill>
              <a:srgbClr val="1195EB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78" name="Freihandform: Form 77">
              <a:extLst>
                <a:ext uri="{FF2B5EF4-FFF2-40B4-BE49-F238E27FC236}">
                  <a16:creationId xmlns:a16="http://schemas.microsoft.com/office/drawing/2014/main" id="{259EE91D-6D71-484E-538D-1174D93A2CB2}"/>
                </a:ext>
              </a:extLst>
            </p:cNvPr>
            <p:cNvSpPr/>
            <p:nvPr/>
          </p:nvSpPr>
          <p:spPr>
            <a:xfrm flipH="1">
              <a:off x="2545959" y="3649729"/>
              <a:ext cx="130069" cy="130069"/>
            </a:xfrm>
            <a:custGeom>
              <a:avLst/>
              <a:gdLst>
                <a:gd name="connsiteX0" fmla="*/ 0 w 163639"/>
                <a:gd name="connsiteY0" fmla="*/ 81820 h 163639"/>
                <a:gd name="connsiteX1" fmla="*/ 81820 w 163639"/>
                <a:gd name="connsiteY1" fmla="*/ 163639 h 163639"/>
                <a:gd name="connsiteX2" fmla="*/ 163639 w 163639"/>
                <a:gd name="connsiteY2" fmla="*/ 81820 h 163639"/>
                <a:gd name="connsiteX3" fmla="*/ 81820 w 163639"/>
                <a:gd name="connsiteY3" fmla="*/ 0 h 163639"/>
                <a:gd name="connsiteX4" fmla="*/ 0 w 163639"/>
                <a:gd name="connsiteY4" fmla="*/ 81820 h 1636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3639" h="163639">
                  <a:moveTo>
                    <a:pt x="0" y="81820"/>
                  </a:moveTo>
                  <a:cubicBezTo>
                    <a:pt x="0" y="126968"/>
                    <a:pt x="36671" y="163639"/>
                    <a:pt x="81820" y="163639"/>
                  </a:cubicBezTo>
                  <a:cubicBezTo>
                    <a:pt x="126968" y="163639"/>
                    <a:pt x="163639" y="126968"/>
                    <a:pt x="163639" y="81820"/>
                  </a:cubicBezTo>
                  <a:cubicBezTo>
                    <a:pt x="163639" y="36671"/>
                    <a:pt x="126968" y="0"/>
                    <a:pt x="81820" y="0"/>
                  </a:cubicBezTo>
                  <a:cubicBezTo>
                    <a:pt x="36671" y="0"/>
                    <a:pt x="0" y="36671"/>
                    <a:pt x="0" y="81820"/>
                  </a:cubicBezTo>
                  <a:close/>
                </a:path>
              </a:pathLst>
            </a:custGeom>
            <a:solidFill>
              <a:srgbClr val="1195EB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79" name="Freihandform: Form 78">
              <a:extLst>
                <a:ext uri="{FF2B5EF4-FFF2-40B4-BE49-F238E27FC236}">
                  <a16:creationId xmlns:a16="http://schemas.microsoft.com/office/drawing/2014/main" id="{6E401CC5-B7A2-127C-15E9-4563D86DA2C9}"/>
                </a:ext>
              </a:extLst>
            </p:cNvPr>
            <p:cNvSpPr/>
            <p:nvPr/>
          </p:nvSpPr>
          <p:spPr>
            <a:xfrm flipH="1">
              <a:off x="2545959" y="4039939"/>
              <a:ext cx="130069" cy="130069"/>
            </a:xfrm>
            <a:custGeom>
              <a:avLst/>
              <a:gdLst>
                <a:gd name="connsiteX0" fmla="*/ 0 w 163639"/>
                <a:gd name="connsiteY0" fmla="*/ 81820 h 163639"/>
                <a:gd name="connsiteX1" fmla="*/ 81820 w 163639"/>
                <a:gd name="connsiteY1" fmla="*/ 163639 h 163639"/>
                <a:gd name="connsiteX2" fmla="*/ 163639 w 163639"/>
                <a:gd name="connsiteY2" fmla="*/ 81820 h 163639"/>
                <a:gd name="connsiteX3" fmla="*/ 81820 w 163639"/>
                <a:gd name="connsiteY3" fmla="*/ 0 h 163639"/>
                <a:gd name="connsiteX4" fmla="*/ 0 w 163639"/>
                <a:gd name="connsiteY4" fmla="*/ 81820 h 1636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3639" h="163639">
                  <a:moveTo>
                    <a:pt x="0" y="81820"/>
                  </a:moveTo>
                  <a:cubicBezTo>
                    <a:pt x="0" y="126968"/>
                    <a:pt x="36671" y="163639"/>
                    <a:pt x="81820" y="163639"/>
                  </a:cubicBezTo>
                  <a:cubicBezTo>
                    <a:pt x="126968" y="163639"/>
                    <a:pt x="163639" y="126968"/>
                    <a:pt x="163639" y="81820"/>
                  </a:cubicBezTo>
                  <a:cubicBezTo>
                    <a:pt x="163639" y="36671"/>
                    <a:pt x="126968" y="0"/>
                    <a:pt x="81820" y="0"/>
                  </a:cubicBezTo>
                  <a:cubicBezTo>
                    <a:pt x="36671" y="0"/>
                    <a:pt x="0" y="36671"/>
                    <a:pt x="0" y="81820"/>
                  </a:cubicBezTo>
                  <a:close/>
                </a:path>
              </a:pathLst>
            </a:custGeom>
            <a:solidFill>
              <a:srgbClr val="1195EB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80" name="Freihandform: Form 79">
              <a:extLst>
                <a:ext uri="{FF2B5EF4-FFF2-40B4-BE49-F238E27FC236}">
                  <a16:creationId xmlns:a16="http://schemas.microsoft.com/office/drawing/2014/main" id="{0C21A192-EE8E-6B5C-E9F3-6189AA3789DB}"/>
                </a:ext>
              </a:extLst>
            </p:cNvPr>
            <p:cNvSpPr/>
            <p:nvPr/>
          </p:nvSpPr>
          <p:spPr>
            <a:xfrm flipH="1">
              <a:off x="2936169" y="2869234"/>
              <a:ext cx="130069" cy="130069"/>
            </a:xfrm>
            <a:custGeom>
              <a:avLst/>
              <a:gdLst>
                <a:gd name="connsiteX0" fmla="*/ 0 w 163639"/>
                <a:gd name="connsiteY0" fmla="*/ 81820 h 163639"/>
                <a:gd name="connsiteX1" fmla="*/ 81820 w 163639"/>
                <a:gd name="connsiteY1" fmla="*/ 163640 h 163639"/>
                <a:gd name="connsiteX2" fmla="*/ 163639 w 163639"/>
                <a:gd name="connsiteY2" fmla="*/ 81820 h 163639"/>
                <a:gd name="connsiteX3" fmla="*/ 81820 w 163639"/>
                <a:gd name="connsiteY3" fmla="*/ 0 h 163639"/>
                <a:gd name="connsiteX4" fmla="*/ 0 w 163639"/>
                <a:gd name="connsiteY4" fmla="*/ 81820 h 1636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3639" h="163639">
                  <a:moveTo>
                    <a:pt x="0" y="81820"/>
                  </a:moveTo>
                  <a:cubicBezTo>
                    <a:pt x="0" y="126968"/>
                    <a:pt x="36671" y="163640"/>
                    <a:pt x="81820" y="163640"/>
                  </a:cubicBezTo>
                  <a:cubicBezTo>
                    <a:pt x="126968" y="163640"/>
                    <a:pt x="163639" y="126968"/>
                    <a:pt x="163639" y="81820"/>
                  </a:cubicBezTo>
                  <a:cubicBezTo>
                    <a:pt x="163639" y="36671"/>
                    <a:pt x="126968" y="0"/>
                    <a:pt x="81820" y="0"/>
                  </a:cubicBezTo>
                  <a:cubicBezTo>
                    <a:pt x="36671" y="0"/>
                    <a:pt x="0" y="36671"/>
                    <a:pt x="0" y="81820"/>
                  </a:cubicBezTo>
                  <a:close/>
                </a:path>
              </a:pathLst>
            </a:custGeom>
            <a:solidFill>
              <a:srgbClr val="1195EB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81" name="Freihandform: Form 80">
              <a:extLst>
                <a:ext uri="{FF2B5EF4-FFF2-40B4-BE49-F238E27FC236}">
                  <a16:creationId xmlns:a16="http://schemas.microsoft.com/office/drawing/2014/main" id="{51019101-32EF-6874-3E5B-6B93302132CA}"/>
                </a:ext>
              </a:extLst>
            </p:cNvPr>
            <p:cNvSpPr/>
            <p:nvPr/>
          </p:nvSpPr>
          <p:spPr>
            <a:xfrm flipH="1">
              <a:off x="2936169" y="3649729"/>
              <a:ext cx="130069" cy="130069"/>
            </a:xfrm>
            <a:custGeom>
              <a:avLst/>
              <a:gdLst>
                <a:gd name="connsiteX0" fmla="*/ 0 w 163639"/>
                <a:gd name="connsiteY0" fmla="*/ 81820 h 163639"/>
                <a:gd name="connsiteX1" fmla="*/ 81820 w 163639"/>
                <a:gd name="connsiteY1" fmla="*/ 163639 h 163639"/>
                <a:gd name="connsiteX2" fmla="*/ 163639 w 163639"/>
                <a:gd name="connsiteY2" fmla="*/ 81820 h 163639"/>
                <a:gd name="connsiteX3" fmla="*/ 81820 w 163639"/>
                <a:gd name="connsiteY3" fmla="*/ 0 h 163639"/>
                <a:gd name="connsiteX4" fmla="*/ 0 w 163639"/>
                <a:gd name="connsiteY4" fmla="*/ 81820 h 1636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3639" h="163639">
                  <a:moveTo>
                    <a:pt x="0" y="81820"/>
                  </a:moveTo>
                  <a:cubicBezTo>
                    <a:pt x="0" y="126968"/>
                    <a:pt x="36671" y="163639"/>
                    <a:pt x="81820" y="163639"/>
                  </a:cubicBezTo>
                  <a:cubicBezTo>
                    <a:pt x="126968" y="163639"/>
                    <a:pt x="163639" y="126968"/>
                    <a:pt x="163639" y="81820"/>
                  </a:cubicBezTo>
                  <a:cubicBezTo>
                    <a:pt x="163639" y="36671"/>
                    <a:pt x="126968" y="0"/>
                    <a:pt x="81820" y="0"/>
                  </a:cubicBezTo>
                  <a:cubicBezTo>
                    <a:pt x="36671" y="0"/>
                    <a:pt x="0" y="36671"/>
                    <a:pt x="0" y="81820"/>
                  </a:cubicBezTo>
                  <a:close/>
                </a:path>
              </a:pathLst>
            </a:custGeom>
            <a:solidFill>
              <a:srgbClr val="1195EB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82" name="Freihandform: Form 81">
              <a:extLst>
                <a:ext uri="{FF2B5EF4-FFF2-40B4-BE49-F238E27FC236}">
                  <a16:creationId xmlns:a16="http://schemas.microsoft.com/office/drawing/2014/main" id="{03D9F9E9-AD58-8298-6C75-4F9F6B0B5490}"/>
                </a:ext>
              </a:extLst>
            </p:cNvPr>
            <p:cNvSpPr/>
            <p:nvPr/>
          </p:nvSpPr>
          <p:spPr>
            <a:xfrm flipH="1">
              <a:off x="2936169" y="4039939"/>
              <a:ext cx="130069" cy="130069"/>
            </a:xfrm>
            <a:custGeom>
              <a:avLst/>
              <a:gdLst>
                <a:gd name="connsiteX0" fmla="*/ 0 w 163639"/>
                <a:gd name="connsiteY0" fmla="*/ 81820 h 163639"/>
                <a:gd name="connsiteX1" fmla="*/ 81820 w 163639"/>
                <a:gd name="connsiteY1" fmla="*/ 163639 h 163639"/>
                <a:gd name="connsiteX2" fmla="*/ 163639 w 163639"/>
                <a:gd name="connsiteY2" fmla="*/ 81820 h 163639"/>
                <a:gd name="connsiteX3" fmla="*/ 81820 w 163639"/>
                <a:gd name="connsiteY3" fmla="*/ 0 h 163639"/>
                <a:gd name="connsiteX4" fmla="*/ 0 w 163639"/>
                <a:gd name="connsiteY4" fmla="*/ 81820 h 1636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3639" h="163639">
                  <a:moveTo>
                    <a:pt x="0" y="81820"/>
                  </a:moveTo>
                  <a:cubicBezTo>
                    <a:pt x="0" y="126968"/>
                    <a:pt x="36671" y="163639"/>
                    <a:pt x="81820" y="163639"/>
                  </a:cubicBezTo>
                  <a:cubicBezTo>
                    <a:pt x="126968" y="163639"/>
                    <a:pt x="163639" y="126968"/>
                    <a:pt x="163639" y="81820"/>
                  </a:cubicBezTo>
                  <a:cubicBezTo>
                    <a:pt x="163639" y="36671"/>
                    <a:pt x="126968" y="0"/>
                    <a:pt x="81820" y="0"/>
                  </a:cubicBezTo>
                  <a:cubicBezTo>
                    <a:pt x="36671" y="0"/>
                    <a:pt x="0" y="36671"/>
                    <a:pt x="0" y="81820"/>
                  </a:cubicBezTo>
                  <a:close/>
                </a:path>
              </a:pathLst>
            </a:custGeom>
            <a:solidFill>
              <a:srgbClr val="1195EB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83" name="Freihandform: Form 82">
              <a:extLst>
                <a:ext uri="{FF2B5EF4-FFF2-40B4-BE49-F238E27FC236}">
                  <a16:creationId xmlns:a16="http://schemas.microsoft.com/office/drawing/2014/main" id="{1EA5DC3B-8F7F-5B25-3F9C-A4960C9655D8}"/>
                </a:ext>
              </a:extLst>
            </p:cNvPr>
            <p:cNvSpPr/>
            <p:nvPr/>
          </p:nvSpPr>
          <p:spPr>
            <a:xfrm flipH="1">
              <a:off x="3326454" y="2869234"/>
              <a:ext cx="130069" cy="130069"/>
            </a:xfrm>
            <a:custGeom>
              <a:avLst/>
              <a:gdLst>
                <a:gd name="connsiteX0" fmla="*/ 0 w 163639"/>
                <a:gd name="connsiteY0" fmla="*/ 81820 h 163639"/>
                <a:gd name="connsiteX1" fmla="*/ 81820 w 163639"/>
                <a:gd name="connsiteY1" fmla="*/ 163640 h 163639"/>
                <a:gd name="connsiteX2" fmla="*/ 163640 w 163639"/>
                <a:gd name="connsiteY2" fmla="*/ 81820 h 163639"/>
                <a:gd name="connsiteX3" fmla="*/ 81820 w 163639"/>
                <a:gd name="connsiteY3" fmla="*/ 0 h 163639"/>
                <a:gd name="connsiteX4" fmla="*/ 0 w 163639"/>
                <a:gd name="connsiteY4" fmla="*/ 81820 h 1636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3639" h="163639">
                  <a:moveTo>
                    <a:pt x="0" y="81820"/>
                  </a:moveTo>
                  <a:cubicBezTo>
                    <a:pt x="0" y="126968"/>
                    <a:pt x="36671" y="163640"/>
                    <a:pt x="81820" y="163640"/>
                  </a:cubicBezTo>
                  <a:cubicBezTo>
                    <a:pt x="126968" y="163640"/>
                    <a:pt x="163640" y="126968"/>
                    <a:pt x="163640" y="81820"/>
                  </a:cubicBezTo>
                  <a:cubicBezTo>
                    <a:pt x="163640" y="36671"/>
                    <a:pt x="126968" y="0"/>
                    <a:pt x="81820" y="0"/>
                  </a:cubicBezTo>
                  <a:cubicBezTo>
                    <a:pt x="36671" y="0"/>
                    <a:pt x="0" y="36671"/>
                    <a:pt x="0" y="81820"/>
                  </a:cubicBezTo>
                  <a:close/>
                </a:path>
              </a:pathLst>
            </a:custGeom>
            <a:solidFill>
              <a:srgbClr val="1195EB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84" name="Freihandform: Form 83">
              <a:extLst>
                <a:ext uri="{FF2B5EF4-FFF2-40B4-BE49-F238E27FC236}">
                  <a16:creationId xmlns:a16="http://schemas.microsoft.com/office/drawing/2014/main" id="{DC39D72C-99CF-8F18-D460-E6CE47C29837}"/>
                </a:ext>
              </a:extLst>
            </p:cNvPr>
            <p:cNvSpPr/>
            <p:nvPr/>
          </p:nvSpPr>
          <p:spPr>
            <a:xfrm flipH="1">
              <a:off x="3326454" y="3649729"/>
              <a:ext cx="130069" cy="130069"/>
            </a:xfrm>
            <a:custGeom>
              <a:avLst/>
              <a:gdLst>
                <a:gd name="connsiteX0" fmla="*/ 0 w 163639"/>
                <a:gd name="connsiteY0" fmla="*/ 81820 h 163639"/>
                <a:gd name="connsiteX1" fmla="*/ 81820 w 163639"/>
                <a:gd name="connsiteY1" fmla="*/ 163639 h 163639"/>
                <a:gd name="connsiteX2" fmla="*/ 163640 w 163639"/>
                <a:gd name="connsiteY2" fmla="*/ 81820 h 163639"/>
                <a:gd name="connsiteX3" fmla="*/ 81820 w 163639"/>
                <a:gd name="connsiteY3" fmla="*/ 0 h 163639"/>
                <a:gd name="connsiteX4" fmla="*/ 0 w 163639"/>
                <a:gd name="connsiteY4" fmla="*/ 81820 h 1636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3639" h="163639">
                  <a:moveTo>
                    <a:pt x="0" y="81820"/>
                  </a:moveTo>
                  <a:cubicBezTo>
                    <a:pt x="0" y="126968"/>
                    <a:pt x="36671" y="163639"/>
                    <a:pt x="81820" y="163639"/>
                  </a:cubicBezTo>
                  <a:cubicBezTo>
                    <a:pt x="126968" y="163639"/>
                    <a:pt x="163640" y="126968"/>
                    <a:pt x="163640" y="81820"/>
                  </a:cubicBezTo>
                  <a:cubicBezTo>
                    <a:pt x="163640" y="36671"/>
                    <a:pt x="126968" y="0"/>
                    <a:pt x="81820" y="0"/>
                  </a:cubicBezTo>
                  <a:cubicBezTo>
                    <a:pt x="36671" y="0"/>
                    <a:pt x="0" y="36671"/>
                    <a:pt x="0" y="81820"/>
                  </a:cubicBezTo>
                  <a:close/>
                </a:path>
              </a:pathLst>
            </a:custGeom>
            <a:solidFill>
              <a:srgbClr val="1195EB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85" name="Freihandform: Form 84">
              <a:extLst>
                <a:ext uri="{FF2B5EF4-FFF2-40B4-BE49-F238E27FC236}">
                  <a16:creationId xmlns:a16="http://schemas.microsoft.com/office/drawing/2014/main" id="{D582E9B7-EE15-3D7A-4BE9-0FB7F1A6CFC7}"/>
                </a:ext>
              </a:extLst>
            </p:cNvPr>
            <p:cNvSpPr/>
            <p:nvPr/>
          </p:nvSpPr>
          <p:spPr>
            <a:xfrm flipH="1">
              <a:off x="3326454" y="4039939"/>
              <a:ext cx="130069" cy="130069"/>
            </a:xfrm>
            <a:custGeom>
              <a:avLst/>
              <a:gdLst>
                <a:gd name="connsiteX0" fmla="*/ 0 w 163639"/>
                <a:gd name="connsiteY0" fmla="*/ 81820 h 163639"/>
                <a:gd name="connsiteX1" fmla="*/ 81820 w 163639"/>
                <a:gd name="connsiteY1" fmla="*/ 163639 h 163639"/>
                <a:gd name="connsiteX2" fmla="*/ 163640 w 163639"/>
                <a:gd name="connsiteY2" fmla="*/ 81820 h 163639"/>
                <a:gd name="connsiteX3" fmla="*/ 81820 w 163639"/>
                <a:gd name="connsiteY3" fmla="*/ 0 h 163639"/>
                <a:gd name="connsiteX4" fmla="*/ 0 w 163639"/>
                <a:gd name="connsiteY4" fmla="*/ 81820 h 1636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3639" h="163639">
                  <a:moveTo>
                    <a:pt x="0" y="81820"/>
                  </a:moveTo>
                  <a:cubicBezTo>
                    <a:pt x="0" y="126968"/>
                    <a:pt x="36671" y="163639"/>
                    <a:pt x="81820" y="163639"/>
                  </a:cubicBezTo>
                  <a:cubicBezTo>
                    <a:pt x="126968" y="163639"/>
                    <a:pt x="163640" y="126968"/>
                    <a:pt x="163640" y="81820"/>
                  </a:cubicBezTo>
                  <a:cubicBezTo>
                    <a:pt x="163640" y="36671"/>
                    <a:pt x="126968" y="0"/>
                    <a:pt x="81820" y="0"/>
                  </a:cubicBezTo>
                  <a:cubicBezTo>
                    <a:pt x="36671" y="0"/>
                    <a:pt x="0" y="36671"/>
                    <a:pt x="0" y="81820"/>
                  </a:cubicBezTo>
                  <a:close/>
                </a:path>
              </a:pathLst>
            </a:custGeom>
            <a:solidFill>
              <a:srgbClr val="1195EB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86" name="Freihandform: Form 85">
              <a:extLst>
                <a:ext uri="{FF2B5EF4-FFF2-40B4-BE49-F238E27FC236}">
                  <a16:creationId xmlns:a16="http://schemas.microsoft.com/office/drawing/2014/main" id="{84ED4810-F534-DD6B-F432-1CFC93BB4701}"/>
                </a:ext>
              </a:extLst>
            </p:cNvPr>
            <p:cNvSpPr/>
            <p:nvPr/>
          </p:nvSpPr>
          <p:spPr>
            <a:xfrm flipH="1">
              <a:off x="3716664" y="2869234"/>
              <a:ext cx="130069" cy="130069"/>
            </a:xfrm>
            <a:custGeom>
              <a:avLst/>
              <a:gdLst>
                <a:gd name="connsiteX0" fmla="*/ 0 w 163639"/>
                <a:gd name="connsiteY0" fmla="*/ 81820 h 163639"/>
                <a:gd name="connsiteX1" fmla="*/ 81820 w 163639"/>
                <a:gd name="connsiteY1" fmla="*/ 163640 h 163639"/>
                <a:gd name="connsiteX2" fmla="*/ 163640 w 163639"/>
                <a:gd name="connsiteY2" fmla="*/ 81820 h 163639"/>
                <a:gd name="connsiteX3" fmla="*/ 81820 w 163639"/>
                <a:gd name="connsiteY3" fmla="*/ 0 h 163639"/>
                <a:gd name="connsiteX4" fmla="*/ 0 w 163639"/>
                <a:gd name="connsiteY4" fmla="*/ 81820 h 1636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3639" h="163639">
                  <a:moveTo>
                    <a:pt x="0" y="81820"/>
                  </a:moveTo>
                  <a:cubicBezTo>
                    <a:pt x="0" y="126968"/>
                    <a:pt x="36671" y="163640"/>
                    <a:pt x="81820" y="163640"/>
                  </a:cubicBezTo>
                  <a:cubicBezTo>
                    <a:pt x="126968" y="163640"/>
                    <a:pt x="163640" y="126968"/>
                    <a:pt x="163640" y="81820"/>
                  </a:cubicBezTo>
                  <a:cubicBezTo>
                    <a:pt x="163640" y="36671"/>
                    <a:pt x="126968" y="0"/>
                    <a:pt x="81820" y="0"/>
                  </a:cubicBezTo>
                  <a:cubicBezTo>
                    <a:pt x="36671" y="0"/>
                    <a:pt x="0" y="36671"/>
                    <a:pt x="0" y="81820"/>
                  </a:cubicBezTo>
                  <a:close/>
                </a:path>
              </a:pathLst>
            </a:custGeom>
            <a:solidFill>
              <a:srgbClr val="1195EB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87" name="Freihandform: Form 86">
              <a:extLst>
                <a:ext uri="{FF2B5EF4-FFF2-40B4-BE49-F238E27FC236}">
                  <a16:creationId xmlns:a16="http://schemas.microsoft.com/office/drawing/2014/main" id="{830ECD43-BD55-CD9A-C618-7EC00DBFD7A1}"/>
                </a:ext>
              </a:extLst>
            </p:cNvPr>
            <p:cNvSpPr/>
            <p:nvPr/>
          </p:nvSpPr>
          <p:spPr>
            <a:xfrm flipH="1">
              <a:off x="3716664" y="3649729"/>
              <a:ext cx="130069" cy="130069"/>
            </a:xfrm>
            <a:custGeom>
              <a:avLst/>
              <a:gdLst>
                <a:gd name="connsiteX0" fmla="*/ 0 w 163639"/>
                <a:gd name="connsiteY0" fmla="*/ 81820 h 163639"/>
                <a:gd name="connsiteX1" fmla="*/ 81820 w 163639"/>
                <a:gd name="connsiteY1" fmla="*/ 163639 h 163639"/>
                <a:gd name="connsiteX2" fmla="*/ 163640 w 163639"/>
                <a:gd name="connsiteY2" fmla="*/ 81820 h 163639"/>
                <a:gd name="connsiteX3" fmla="*/ 81820 w 163639"/>
                <a:gd name="connsiteY3" fmla="*/ 0 h 163639"/>
                <a:gd name="connsiteX4" fmla="*/ 0 w 163639"/>
                <a:gd name="connsiteY4" fmla="*/ 81820 h 1636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3639" h="163639">
                  <a:moveTo>
                    <a:pt x="0" y="81820"/>
                  </a:moveTo>
                  <a:cubicBezTo>
                    <a:pt x="0" y="126968"/>
                    <a:pt x="36671" y="163639"/>
                    <a:pt x="81820" y="163639"/>
                  </a:cubicBezTo>
                  <a:cubicBezTo>
                    <a:pt x="126968" y="163639"/>
                    <a:pt x="163640" y="126968"/>
                    <a:pt x="163640" y="81820"/>
                  </a:cubicBezTo>
                  <a:cubicBezTo>
                    <a:pt x="163640" y="36671"/>
                    <a:pt x="126968" y="0"/>
                    <a:pt x="81820" y="0"/>
                  </a:cubicBezTo>
                  <a:cubicBezTo>
                    <a:pt x="36671" y="0"/>
                    <a:pt x="0" y="36671"/>
                    <a:pt x="0" y="81820"/>
                  </a:cubicBezTo>
                  <a:close/>
                </a:path>
              </a:pathLst>
            </a:custGeom>
            <a:solidFill>
              <a:srgbClr val="1195EB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88" name="Freihandform: Form 87">
              <a:extLst>
                <a:ext uri="{FF2B5EF4-FFF2-40B4-BE49-F238E27FC236}">
                  <a16:creationId xmlns:a16="http://schemas.microsoft.com/office/drawing/2014/main" id="{C2C48551-9331-9343-EA00-6130F124280C}"/>
                </a:ext>
              </a:extLst>
            </p:cNvPr>
            <p:cNvSpPr/>
            <p:nvPr/>
          </p:nvSpPr>
          <p:spPr>
            <a:xfrm flipH="1">
              <a:off x="3716664" y="4039939"/>
              <a:ext cx="130069" cy="130069"/>
            </a:xfrm>
            <a:custGeom>
              <a:avLst/>
              <a:gdLst>
                <a:gd name="connsiteX0" fmla="*/ 0 w 163639"/>
                <a:gd name="connsiteY0" fmla="*/ 81820 h 163639"/>
                <a:gd name="connsiteX1" fmla="*/ 81820 w 163639"/>
                <a:gd name="connsiteY1" fmla="*/ 163639 h 163639"/>
                <a:gd name="connsiteX2" fmla="*/ 163640 w 163639"/>
                <a:gd name="connsiteY2" fmla="*/ 81820 h 163639"/>
                <a:gd name="connsiteX3" fmla="*/ 81820 w 163639"/>
                <a:gd name="connsiteY3" fmla="*/ 0 h 163639"/>
                <a:gd name="connsiteX4" fmla="*/ 0 w 163639"/>
                <a:gd name="connsiteY4" fmla="*/ 81820 h 1636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3639" h="163639">
                  <a:moveTo>
                    <a:pt x="0" y="81820"/>
                  </a:moveTo>
                  <a:cubicBezTo>
                    <a:pt x="0" y="126968"/>
                    <a:pt x="36671" y="163639"/>
                    <a:pt x="81820" y="163639"/>
                  </a:cubicBezTo>
                  <a:cubicBezTo>
                    <a:pt x="126968" y="163639"/>
                    <a:pt x="163640" y="126968"/>
                    <a:pt x="163640" y="81820"/>
                  </a:cubicBezTo>
                  <a:cubicBezTo>
                    <a:pt x="163640" y="36671"/>
                    <a:pt x="126968" y="0"/>
                    <a:pt x="81820" y="0"/>
                  </a:cubicBezTo>
                  <a:cubicBezTo>
                    <a:pt x="36671" y="0"/>
                    <a:pt x="0" y="36671"/>
                    <a:pt x="0" y="81820"/>
                  </a:cubicBezTo>
                  <a:close/>
                </a:path>
              </a:pathLst>
            </a:custGeom>
            <a:solidFill>
              <a:srgbClr val="1195EB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89" name="Freihandform: Form 88">
              <a:extLst>
                <a:ext uri="{FF2B5EF4-FFF2-40B4-BE49-F238E27FC236}">
                  <a16:creationId xmlns:a16="http://schemas.microsoft.com/office/drawing/2014/main" id="{BC71C079-C7EA-4DD5-B31F-F71A12C33A53}"/>
                </a:ext>
              </a:extLst>
            </p:cNvPr>
            <p:cNvSpPr/>
            <p:nvPr/>
          </p:nvSpPr>
          <p:spPr>
            <a:xfrm flipH="1">
              <a:off x="4106949" y="2869234"/>
              <a:ext cx="130069" cy="130069"/>
            </a:xfrm>
            <a:custGeom>
              <a:avLst/>
              <a:gdLst>
                <a:gd name="connsiteX0" fmla="*/ 0 w 163639"/>
                <a:gd name="connsiteY0" fmla="*/ 81820 h 163639"/>
                <a:gd name="connsiteX1" fmla="*/ 81820 w 163639"/>
                <a:gd name="connsiteY1" fmla="*/ 163640 h 163639"/>
                <a:gd name="connsiteX2" fmla="*/ 163640 w 163639"/>
                <a:gd name="connsiteY2" fmla="*/ 81820 h 163639"/>
                <a:gd name="connsiteX3" fmla="*/ 81820 w 163639"/>
                <a:gd name="connsiteY3" fmla="*/ 0 h 163639"/>
                <a:gd name="connsiteX4" fmla="*/ 0 w 163639"/>
                <a:gd name="connsiteY4" fmla="*/ 81820 h 1636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3639" h="163639">
                  <a:moveTo>
                    <a:pt x="0" y="81820"/>
                  </a:moveTo>
                  <a:cubicBezTo>
                    <a:pt x="0" y="126968"/>
                    <a:pt x="36671" y="163640"/>
                    <a:pt x="81820" y="163640"/>
                  </a:cubicBezTo>
                  <a:cubicBezTo>
                    <a:pt x="126968" y="163640"/>
                    <a:pt x="163640" y="126968"/>
                    <a:pt x="163640" y="81820"/>
                  </a:cubicBezTo>
                  <a:cubicBezTo>
                    <a:pt x="163640" y="36671"/>
                    <a:pt x="126968" y="0"/>
                    <a:pt x="81820" y="0"/>
                  </a:cubicBezTo>
                  <a:cubicBezTo>
                    <a:pt x="36671" y="0"/>
                    <a:pt x="0" y="36671"/>
                    <a:pt x="0" y="81820"/>
                  </a:cubicBezTo>
                  <a:close/>
                </a:path>
              </a:pathLst>
            </a:custGeom>
            <a:solidFill>
              <a:srgbClr val="1195EB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90" name="Freihandform: Form 89">
              <a:extLst>
                <a:ext uri="{FF2B5EF4-FFF2-40B4-BE49-F238E27FC236}">
                  <a16:creationId xmlns:a16="http://schemas.microsoft.com/office/drawing/2014/main" id="{8DC724BD-57CE-6D05-9281-372660E6ED3C}"/>
                </a:ext>
              </a:extLst>
            </p:cNvPr>
            <p:cNvSpPr/>
            <p:nvPr/>
          </p:nvSpPr>
          <p:spPr>
            <a:xfrm flipH="1">
              <a:off x="4106949" y="3649729"/>
              <a:ext cx="130069" cy="130069"/>
            </a:xfrm>
            <a:custGeom>
              <a:avLst/>
              <a:gdLst>
                <a:gd name="connsiteX0" fmla="*/ 0 w 163639"/>
                <a:gd name="connsiteY0" fmla="*/ 81820 h 163639"/>
                <a:gd name="connsiteX1" fmla="*/ 81820 w 163639"/>
                <a:gd name="connsiteY1" fmla="*/ 163639 h 163639"/>
                <a:gd name="connsiteX2" fmla="*/ 163640 w 163639"/>
                <a:gd name="connsiteY2" fmla="*/ 81820 h 163639"/>
                <a:gd name="connsiteX3" fmla="*/ 81820 w 163639"/>
                <a:gd name="connsiteY3" fmla="*/ 0 h 163639"/>
                <a:gd name="connsiteX4" fmla="*/ 0 w 163639"/>
                <a:gd name="connsiteY4" fmla="*/ 81820 h 1636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3639" h="163639">
                  <a:moveTo>
                    <a:pt x="0" y="81820"/>
                  </a:moveTo>
                  <a:cubicBezTo>
                    <a:pt x="0" y="126968"/>
                    <a:pt x="36671" y="163639"/>
                    <a:pt x="81820" y="163639"/>
                  </a:cubicBezTo>
                  <a:cubicBezTo>
                    <a:pt x="126968" y="163639"/>
                    <a:pt x="163640" y="126968"/>
                    <a:pt x="163640" y="81820"/>
                  </a:cubicBezTo>
                  <a:cubicBezTo>
                    <a:pt x="163640" y="36671"/>
                    <a:pt x="126968" y="0"/>
                    <a:pt x="81820" y="0"/>
                  </a:cubicBezTo>
                  <a:cubicBezTo>
                    <a:pt x="36671" y="0"/>
                    <a:pt x="0" y="36671"/>
                    <a:pt x="0" y="81820"/>
                  </a:cubicBezTo>
                  <a:close/>
                </a:path>
              </a:pathLst>
            </a:custGeom>
            <a:solidFill>
              <a:srgbClr val="1195EB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91" name="Freihandform: Form 90">
              <a:extLst>
                <a:ext uri="{FF2B5EF4-FFF2-40B4-BE49-F238E27FC236}">
                  <a16:creationId xmlns:a16="http://schemas.microsoft.com/office/drawing/2014/main" id="{BF366906-460F-5F24-49BE-66D9AA5E012D}"/>
                </a:ext>
              </a:extLst>
            </p:cNvPr>
            <p:cNvSpPr/>
            <p:nvPr/>
          </p:nvSpPr>
          <p:spPr>
            <a:xfrm flipH="1">
              <a:off x="4106949" y="4039939"/>
              <a:ext cx="130069" cy="130069"/>
            </a:xfrm>
            <a:custGeom>
              <a:avLst/>
              <a:gdLst>
                <a:gd name="connsiteX0" fmla="*/ 0 w 163639"/>
                <a:gd name="connsiteY0" fmla="*/ 81820 h 163639"/>
                <a:gd name="connsiteX1" fmla="*/ 81820 w 163639"/>
                <a:gd name="connsiteY1" fmla="*/ 163639 h 163639"/>
                <a:gd name="connsiteX2" fmla="*/ 163640 w 163639"/>
                <a:gd name="connsiteY2" fmla="*/ 81820 h 163639"/>
                <a:gd name="connsiteX3" fmla="*/ 81820 w 163639"/>
                <a:gd name="connsiteY3" fmla="*/ 0 h 163639"/>
                <a:gd name="connsiteX4" fmla="*/ 0 w 163639"/>
                <a:gd name="connsiteY4" fmla="*/ 81820 h 1636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3639" h="163639">
                  <a:moveTo>
                    <a:pt x="0" y="81820"/>
                  </a:moveTo>
                  <a:cubicBezTo>
                    <a:pt x="0" y="126968"/>
                    <a:pt x="36671" y="163639"/>
                    <a:pt x="81820" y="163639"/>
                  </a:cubicBezTo>
                  <a:cubicBezTo>
                    <a:pt x="126968" y="163639"/>
                    <a:pt x="163640" y="126968"/>
                    <a:pt x="163640" y="81820"/>
                  </a:cubicBezTo>
                  <a:cubicBezTo>
                    <a:pt x="163640" y="36671"/>
                    <a:pt x="126968" y="0"/>
                    <a:pt x="81820" y="0"/>
                  </a:cubicBezTo>
                  <a:cubicBezTo>
                    <a:pt x="36671" y="0"/>
                    <a:pt x="0" y="36671"/>
                    <a:pt x="0" y="81820"/>
                  </a:cubicBezTo>
                  <a:close/>
                </a:path>
              </a:pathLst>
            </a:custGeom>
            <a:solidFill>
              <a:srgbClr val="1195EB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</p:grpSp>
    </p:spTree>
    <p:extLst>
      <p:ext uri="{BB962C8B-B14F-4D97-AF65-F5344CB8AC3E}">
        <p14:creationId xmlns:p14="http://schemas.microsoft.com/office/powerpoint/2010/main" val="19819942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4065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mit Bild warmgrau 02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CC3E297-351D-4502-B3F3-DF30BD7D332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195899" y="2348880"/>
            <a:ext cx="6588113" cy="2700300"/>
          </a:xfrm>
        </p:spPr>
        <p:txBody>
          <a:bodyPr tIns="0" anchor="t" anchorCtr="0"/>
          <a:lstStyle>
            <a:lvl1pPr algn="l">
              <a:lnSpc>
                <a:spcPct val="90000"/>
              </a:lnSpc>
              <a:defRPr sz="6400">
                <a:solidFill>
                  <a:schemeClr val="tx1"/>
                </a:solidFill>
              </a:defRPr>
            </a:lvl1pPr>
          </a:lstStyle>
          <a:p>
            <a:r>
              <a:rPr lang="de-DE"/>
              <a:t>Mastertitel-format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19EC0E72-5234-460C-8ED2-16920D4C6F5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195899" y="6201308"/>
            <a:ext cx="4536505" cy="288000"/>
          </a:xfrm>
        </p:spPr>
        <p:txBody>
          <a:bodyPr anchor="b" anchorCtr="0"/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Referent | Datum, Ort</a:t>
            </a:r>
          </a:p>
        </p:txBody>
      </p:sp>
      <p:sp>
        <p:nvSpPr>
          <p:cNvPr id="63" name="Rechteck 62">
            <a:extLst>
              <a:ext uri="{FF2B5EF4-FFF2-40B4-BE49-F238E27FC236}">
                <a16:creationId xmlns:a16="http://schemas.microsoft.com/office/drawing/2014/main" id="{9FA84B90-9026-8017-BB02-3D083C8314F3}"/>
              </a:ext>
            </a:extLst>
          </p:cNvPr>
          <p:cNvSpPr/>
          <p:nvPr userDrawn="1"/>
        </p:nvSpPr>
        <p:spPr>
          <a:xfrm>
            <a:off x="7403468" y="6273800"/>
            <a:ext cx="4380545" cy="25154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r"/>
            <a:r>
              <a:rPr lang="de-DE" sz="1100">
                <a:solidFill>
                  <a:schemeClr val="tx1"/>
                </a:solidFill>
              </a:rPr>
              <a:t>Ein Unternehmen der EnBW</a:t>
            </a:r>
          </a:p>
        </p:txBody>
      </p:sp>
      <p:sp>
        <p:nvSpPr>
          <p:cNvPr id="92" name="Bildplatzhalter 91">
            <a:extLst>
              <a:ext uri="{FF2B5EF4-FFF2-40B4-BE49-F238E27FC236}">
                <a16:creationId xmlns:a16="http://schemas.microsoft.com/office/drawing/2014/main" id="{CB26E34B-6C50-933D-5A96-C8046EC4743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407369" y="404813"/>
            <a:ext cx="3977913" cy="3977915"/>
          </a:xfrm>
          <a:custGeom>
            <a:avLst/>
            <a:gdLst>
              <a:gd name="connsiteX0" fmla="*/ 0 w 3977913"/>
              <a:gd name="connsiteY0" fmla="*/ 0 h 3977915"/>
              <a:gd name="connsiteX1" fmla="*/ 1988956 w 3977913"/>
              <a:gd name="connsiteY1" fmla="*/ 0 h 3977915"/>
              <a:gd name="connsiteX2" fmla="*/ 3977913 w 3977913"/>
              <a:gd name="connsiteY2" fmla="*/ 1988959 h 3977915"/>
              <a:gd name="connsiteX3" fmla="*/ 1988956 w 3977913"/>
              <a:gd name="connsiteY3" fmla="*/ 3977915 h 3977915"/>
              <a:gd name="connsiteX4" fmla="*/ 0 w 3977913"/>
              <a:gd name="connsiteY4" fmla="*/ 3977915 h 39779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77913" h="3977915">
                <a:moveTo>
                  <a:pt x="0" y="0"/>
                </a:moveTo>
                <a:lnTo>
                  <a:pt x="1988956" y="0"/>
                </a:lnTo>
                <a:cubicBezTo>
                  <a:pt x="3087468" y="0"/>
                  <a:pt x="3977913" y="890446"/>
                  <a:pt x="3977913" y="1988959"/>
                </a:cubicBezTo>
                <a:cubicBezTo>
                  <a:pt x="3977913" y="3087469"/>
                  <a:pt x="3087468" y="3977915"/>
                  <a:pt x="1988956" y="3977915"/>
                </a:cubicBezTo>
                <a:lnTo>
                  <a:pt x="0" y="3977915"/>
                </a:lnTo>
                <a:close/>
              </a:path>
            </a:pathLst>
          </a:custGeom>
        </p:spPr>
        <p:txBody>
          <a:bodyPr wrap="square" tIns="720000" rIns="0" anchor="ctr" anchorCtr="0">
            <a:noAutofit/>
          </a:bodyPr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endParaRPr lang="de-DE"/>
          </a:p>
        </p:txBody>
      </p:sp>
      <p:sp>
        <p:nvSpPr>
          <p:cNvPr id="35" name="Freihandform: Form 34">
            <a:extLst>
              <a:ext uri="{FF2B5EF4-FFF2-40B4-BE49-F238E27FC236}">
                <a16:creationId xmlns:a16="http://schemas.microsoft.com/office/drawing/2014/main" id="{24C419AB-CE33-ED15-878C-4964E33591EE}"/>
              </a:ext>
            </a:extLst>
          </p:cNvPr>
          <p:cNvSpPr/>
          <p:nvPr/>
        </p:nvSpPr>
        <p:spPr>
          <a:xfrm flipH="1">
            <a:off x="2425831" y="4511210"/>
            <a:ext cx="1941977" cy="1941977"/>
          </a:xfrm>
          <a:custGeom>
            <a:avLst/>
            <a:gdLst>
              <a:gd name="connsiteX0" fmla="*/ 2454783 w 2454783"/>
              <a:gd name="connsiteY0" fmla="*/ 2454783 h 2454783"/>
              <a:gd name="connsiteX1" fmla="*/ 0 w 2454783"/>
              <a:gd name="connsiteY1" fmla="*/ 0 h 2454783"/>
              <a:gd name="connsiteX2" fmla="*/ 0 w 2454783"/>
              <a:gd name="connsiteY2" fmla="*/ 2454783 h 2454783"/>
              <a:gd name="connsiteX3" fmla="*/ 2454783 w 2454783"/>
              <a:gd name="connsiteY3" fmla="*/ 2454783 h 24547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54783" h="2454783">
                <a:moveTo>
                  <a:pt x="2454783" y="2454783"/>
                </a:moveTo>
                <a:cubicBezTo>
                  <a:pt x="2454783" y="1098995"/>
                  <a:pt x="1355693" y="0"/>
                  <a:pt x="0" y="0"/>
                </a:cubicBezTo>
                <a:lnTo>
                  <a:pt x="0" y="2454783"/>
                </a:lnTo>
                <a:lnTo>
                  <a:pt x="2454783" y="2454783"/>
                </a:lnTo>
                <a:close/>
              </a:path>
            </a:pathLst>
          </a:custGeom>
          <a:solidFill>
            <a:schemeClr val="bg2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de-DE"/>
          </a:p>
        </p:txBody>
      </p:sp>
      <p:grpSp>
        <p:nvGrpSpPr>
          <p:cNvPr id="65" name="Gruppieren 64">
            <a:extLst>
              <a:ext uri="{FF2B5EF4-FFF2-40B4-BE49-F238E27FC236}">
                <a16:creationId xmlns:a16="http://schemas.microsoft.com/office/drawing/2014/main" id="{A77CBFB3-EEF3-E8E7-CD93-E61F32393D00}"/>
              </a:ext>
            </a:extLst>
          </p:cNvPr>
          <p:cNvGrpSpPr/>
          <p:nvPr/>
        </p:nvGrpSpPr>
        <p:grpSpPr>
          <a:xfrm>
            <a:off x="509675" y="4653720"/>
            <a:ext cx="1683066" cy="1682991"/>
            <a:chOff x="2545959" y="2479024"/>
            <a:chExt cx="1691059" cy="1690984"/>
          </a:xfrm>
        </p:grpSpPr>
        <p:sp>
          <p:nvSpPr>
            <p:cNvPr id="66" name="Freihandform: Form 65">
              <a:extLst>
                <a:ext uri="{FF2B5EF4-FFF2-40B4-BE49-F238E27FC236}">
                  <a16:creationId xmlns:a16="http://schemas.microsoft.com/office/drawing/2014/main" id="{6FEBD378-F742-7903-6023-03459FD73A53}"/>
                </a:ext>
              </a:extLst>
            </p:cNvPr>
            <p:cNvSpPr/>
            <p:nvPr/>
          </p:nvSpPr>
          <p:spPr>
            <a:xfrm flipH="1">
              <a:off x="2545959" y="2479024"/>
              <a:ext cx="130069" cy="130069"/>
            </a:xfrm>
            <a:custGeom>
              <a:avLst/>
              <a:gdLst>
                <a:gd name="connsiteX0" fmla="*/ 0 w 163639"/>
                <a:gd name="connsiteY0" fmla="*/ 81820 h 163639"/>
                <a:gd name="connsiteX1" fmla="*/ 81820 w 163639"/>
                <a:gd name="connsiteY1" fmla="*/ 163639 h 163639"/>
                <a:gd name="connsiteX2" fmla="*/ 163639 w 163639"/>
                <a:gd name="connsiteY2" fmla="*/ 81820 h 163639"/>
                <a:gd name="connsiteX3" fmla="*/ 81820 w 163639"/>
                <a:gd name="connsiteY3" fmla="*/ 0 h 163639"/>
                <a:gd name="connsiteX4" fmla="*/ 0 w 163639"/>
                <a:gd name="connsiteY4" fmla="*/ 81820 h 1636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3639" h="163639">
                  <a:moveTo>
                    <a:pt x="0" y="81820"/>
                  </a:moveTo>
                  <a:cubicBezTo>
                    <a:pt x="0" y="126968"/>
                    <a:pt x="36671" y="163639"/>
                    <a:pt x="81820" y="163639"/>
                  </a:cubicBezTo>
                  <a:cubicBezTo>
                    <a:pt x="126968" y="163639"/>
                    <a:pt x="163639" y="126968"/>
                    <a:pt x="163639" y="81820"/>
                  </a:cubicBezTo>
                  <a:cubicBezTo>
                    <a:pt x="163639" y="36671"/>
                    <a:pt x="126968" y="0"/>
                    <a:pt x="81820" y="0"/>
                  </a:cubicBezTo>
                  <a:cubicBezTo>
                    <a:pt x="36671" y="0"/>
                    <a:pt x="0" y="36671"/>
                    <a:pt x="0" y="81820"/>
                  </a:cubicBezTo>
                  <a:close/>
                </a:path>
              </a:pathLst>
            </a:custGeom>
            <a:solidFill>
              <a:srgbClr val="1195EB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67" name="Freihandform: Form 66">
              <a:extLst>
                <a:ext uri="{FF2B5EF4-FFF2-40B4-BE49-F238E27FC236}">
                  <a16:creationId xmlns:a16="http://schemas.microsoft.com/office/drawing/2014/main" id="{DB4F71D5-E7A8-2521-9C56-7976B8BF607C}"/>
                </a:ext>
              </a:extLst>
            </p:cNvPr>
            <p:cNvSpPr/>
            <p:nvPr/>
          </p:nvSpPr>
          <p:spPr>
            <a:xfrm flipH="1">
              <a:off x="2545959" y="3259519"/>
              <a:ext cx="130069" cy="130069"/>
            </a:xfrm>
            <a:custGeom>
              <a:avLst/>
              <a:gdLst>
                <a:gd name="connsiteX0" fmla="*/ 0 w 163639"/>
                <a:gd name="connsiteY0" fmla="*/ 81820 h 163639"/>
                <a:gd name="connsiteX1" fmla="*/ 81820 w 163639"/>
                <a:gd name="connsiteY1" fmla="*/ 163640 h 163639"/>
                <a:gd name="connsiteX2" fmla="*/ 163639 w 163639"/>
                <a:gd name="connsiteY2" fmla="*/ 81820 h 163639"/>
                <a:gd name="connsiteX3" fmla="*/ 81820 w 163639"/>
                <a:gd name="connsiteY3" fmla="*/ 0 h 163639"/>
                <a:gd name="connsiteX4" fmla="*/ 0 w 163639"/>
                <a:gd name="connsiteY4" fmla="*/ 81820 h 1636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3639" h="163639">
                  <a:moveTo>
                    <a:pt x="0" y="81820"/>
                  </a:moveTo>
                  <a:cubicBezTo>
                    <a:pt x="0" y="126968"/>
                    <a:pt x="36671" y="163640"/>
                    <a:pt x="81820" y="163640"/>
                  </a:cubicBezTo>
                  <a:cubicBezTo>
                    <a:pt x="126968" y="163640"/>
                    <a:pt x="163639" y="126968"/>
                    <a:pt x="163639" y="81820"/>
                  </a:cubicBezTo>
                  <a:cubicBezTo>
                    <a:pt x="163639" y="36671"/>
                    <a:pt x="126968" y="0"/>
                    <a:pt x="81820" y="0"/>
                  </a:cubicBezTo>
                  <a:cubicBezTo>
                    <a:pt x="36671" y="0"/>
                    <a:pt x="0" y="36671"/>
                    <a:pt x="0" y="81820"/>
                  </a:cubicBezTo>
                  <a:close/>
                </a:path>
              </a:pathLst>
            </a:custGeom>
            <a:solidFill>
              <a:srgbClr val="1195EB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68" name="Freihandform: Form 67">
              <a:extLst>
                <a:ext uri="{FF2B5EF4-FFF2-40B4-BE49-F238E27FC236}">
                  <a16:creationId xmlns:a16="http://schemas.microsoft.com/office/drawing/2014/main" id="{9E65943E-BC0F-67E5-79CD-F6B2FE258ADB}"/>
                </a:ext>
              </a:extLst>
            </p:cNvPr>
            <p:cNvSpPr/>
            <p:nvPr/>
          </p:nvSpPr>
          <p:spPr>
            <a:xfrm flipH="1">
              <a:off x="2936169" y="2479024"/>
              <a:ext cx="130069" cy="130069"/>
            </a:xfrm>
            <a:custGeom>
              <a:avLst/>
              <a:gdLst>
                <a:gd name="connsiteX0" fmla="*/ 0 w 163639"/>
                <a:gd name="connsiteY0" fmla="*/ 81820 h 163639"/>
                <a:gd name="connsiteX1" fmla="*/ 81820 w 163639"/>
                <a:gd name="connsiteY1" fmla="*/ 163639 h 163639"/>
                <a:gd name="connsiteX2" fmla="*/ 163639 w 163639"/>
                <a:gd name="connsiteY2" fmla="*/ 81820 h 163639"/>
                <a:gd name="connsiteX3" fmla="*/ 81820 w 163639"/>
                <a:gd name="connsiteY3" fmla="*/ 0 h 163639"/>
                <a:gd name="connsiteX4" fmla="*/ 0 w 163639"/>
                <a:gd name="connsiteY4" fmla="*/ 81820 h 1636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3639" h="163639">
                  <a:moveTo>
                    <a:pt x="0" y="81820"/>
                  </a:moveTo>
                  <a:cubicBezTo>
                    <a:pt x="0" y="126968"/>
                    <a:pt x="36671" y="163639"/>
                    <a:pt x="81820" y="163639"/>
                  </a:cubicBezTo>
                  <a:cubicBezTo>
                    <a:pt x="126968" y="163639"/>
                    <a:pt x="163639" y="126968"/>
                    <a:pt x="163639" y="81820"/>
                  </a:cubicBezTo>
                  <a:cubicBezTo>
                    <a:pt x="163639" y="36671"/>
                    <a:pt x="126968" y="0"/>
                    <a:pt x="81820" y="0"/>
                  </a:cubicBezTo>
                  <a:cubicBezTo>
                    <a:pt x="36671" y="0"/>
                    <a:pt x="0" y="36671"/>
                    <a:pt x="0" y="81820"/>
                  </a:cubicBezTo>
                  <a:close/>
                </a:path>
              </a:pathLst>
            </a:custGeom>
            <a:solidFill>
              <a:srgbClr val="1195EB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70" name="Freihandform: Form 69">
              <a:extLst>
                <a:ext uri="{FF2B5EF4-FFF2-40B4-BE49-F238E27FC236}">
                  <a16:creationId xmlns:a16="http://schemas.microsoft.com/office/drawing/2014/main" id="{671DDDC4-EB62-1A1D-D5AC-F74BD82DDEDA}"/>
                </a:ext>
              </a:extLst>
            </p:cNvPr>
            <p:cNvSpPr/>
            <p:nvPr/>
          </p:nvSpPr>
          <p:spPr>
            <a:xfrm flipH="1">
              <a:off x="2936169" y="3259443"/>
              <a:ext cx="130069" cy="130069"/>
            </a:xfrm>
            <a:custGeom>
              <a:avLst/>
              <a:gdLst>
                <a:gd name="connsiteX0" fmla="*/ 0 w 163639"/>
                <a:gd name="connsiteY0" fmla="*/ 81820 h 163639"/>
                <a:gd name="connsiteX1" fmla="*/ 81820 w 163639"/>
                <a:gd name="connsiteY1" fmla="*/ 163640 h 163639"/>
                <a:gd name="connsiteX2" fmla="*/ 163639 w 163639"/>
                <a:gd name="connsiteY2" fmla="*/ 81820 h 163639"/>
                <a:gd name="connsiteX3" fmla="*/ 81820 w 163639"/>
                <a:gd name="connsiteY3" fmla="*/ 0 h 163639"/>
                <a:gd name="connsiteX4" fmla="*/ 0 w 163639"/>
                <a:gd name="connsiteY4" fmla="*/ 81820 h 1636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3639" h="163639">
                  <a:moveTo>
                    <a:pt x="0" y="81820"/>
                  </a:moveTo>
                  <a:cubicBezTo>
                    <a:pt x="0" y="126968"/>
                    <a:pt x="36671" y="163640"/>
                    <a:pt x="81820" y="163640"/>
                  </a:cubicBezTo>
                  <a:cubicBezTo>
                    <a:pt x="126968" y="163640"/>
                    <a:pt x="163639" y="126968"/>
                    <a:pt x="163639" y="81820"/>
                  </a:cubicBezTo>
                  <a:cubicBezTo>
                    <a:pt x="163639" y="36671"/>
                    <a:pt x="126968" y="0"/>
                    <a:pt x="81820" y="0"/>
                  </a:cubicBezTo>
                  <a:cubicBezTo>
                    <a:pt x="36671" y="0"/>
                    <a:pt x="0" y="36671"/>
                    <a:pt x="0" y="81820"/>
                  </a:cubicBezTo>
                  <a:close/>
                </a:path>
              </a:pathLst>
            </a:custGeom>
            <a:solidFill>
              <a:srgbClr val="1195EB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71" name="Freihandform: Form 70">
              <a:extLst>
                <a:ext uri="{FF2B5EF4-FFF2-40B4-BE49-F238E27FC236}">
                  <a16:creationId xmlns:a16="http://schemas.microsoft.com/office/drawing/2014/main" id="{C2D355EC-2774-D159-8458-546337C6A063}"/>
                </a:ext>
              </a:extLst>
            </p:cNvPr>
            <p:cNvSpPr/>
            <p:nvPr/>
          </p:nvSpPr>
          <p:spPr>
            <a:xfrm flipH="1">
              <a:off x="3326454" y="2479024"/>
              <a:ext cx="130069" cy="130069"/>
            </a:xfrm>
            <a:custGeom>
              <a:avLst/>
              <a:gdLst>
                <a:gd name="connsiteX0" fmla="*/ 0 w 163639"/>
                <a:gd name="connsiteY0" fmla="*/ 81820 h 163639"/>
                <a:gd name="connsiteX1" fmla="*/ 81820 w 163639"/>
                <a:gd name="connsiteY1" fmla="*/ 163639 h 163639"/>
                <a:gd name="connsiteX2" fmla="*/ 163640 w 163639"/>
                <a:gd name="connsiteY2" fmla="*/ 81820 h 163639"/>
                <a:gd name="connsiteX3" fmla="*/ 81820 w 163639"/>
                <a:gd name="connsiteY3" fmla="*/ 0 h 163639"/>
                <a:gd name="connsiteX4" fmla="*/ 0 w 163639"/>
                <a:gd name="connsiteY4" fmla="*/ 81820 h 1636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3639" h="163639">
                  <a:moveTo>
                    <a:pt x="0" y="81820"/>
                  </a:moveTo>
                  <a:cubicBezTo>
                    <a:pt x="0" y="126968"/>
                    <a:pt x="36671" y="163639"/>
                    <a:pt x="81820" y="163639"/>
                  </a:cubicBezTo>
                  <a:cubicBezTo>
                    <a:pt x="126968" y="163639"/>
                    <a:pt x="163640" y="126968"/>
                    <a:pt x="163640" y="81820"/>
                  </a:cubicBezTo>
                  <a:cubicBezTo>
                    <a:pt x="163640" y="36671"/>
                    <a:pt x="126968" y="0"/>
                    <a:pt x="81820" y="0"/>
                  </a:cubicBezTo>
                  <a:cubicBezTo>
                    <a:pt x="36671" y="0"/>
                    <a:pt x="0" y="36671"/>
                    <a:pt x="0" y="81820"/>
                  </a:cubicBezTo>
                  <a:close/>
                </a:path>
              </a:pathLst>
            </a:custGeom>
            <a:solidFill>
              <a:srgbClr val="1195EB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72" name="Freihandform: Form 71">
              <a:extLst>
                <a:ext uri="{FF2B5EF4-FFF2-40B4-BE49-F238E27FC236}">
                  <a16:creationId xmlns:a16="http://schemas.microsoft.com/office/drawing/2014/main" id="{2F014647-2ED6-80CE-DE59-ED25B67FA9C5}"/>
                </a:ext>
              </a:extLst>
            </p:cNvPr>
            <p:cNvSpPr/>
            <p:nvPr/>
          </p:nvSpPr>
          <p:spPr>
            <a:xfrm flipH="1">
              <a:off x="3326454" y="3259443"/>
              <a:ext cx="130069" cy="130069"/>
            </a:xfrm>
            <a:custGeom>
              <a:avLst/>
              <a:gdLst>
                <a:gd name="connsiteX0" fmla="*/ 0 w 163639"/>
                <a:gd name="connsiteY0" fmla="*/ 81820 h 163639"/>
                <a:gd name="connsiteX1" fmla="*/ 81820 w 163639"/>
                <a:gd name="connsiteY1" fmla="*/ 163640 h 163639"/>
                <a:gd name="connsiteX2" fmla="*/ 163640 w 163639"/>
                <a:gd name="connsiteY2" fmla="*/ 81820 h 163639"/>
                <a:gd name="connsiteX3" fmla="*/ 81820 w 163639"/>
                <a:gd name="connsiteY3" fmla="*/ 0 h 163639"/>
                <a:gd name="connsiteX4" fmla="*/ 0 w 163639"/>
                <a:gd name="connsiteY4" fmla="*/ 81820 h 1636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3639" h="163639">
                  <a:moveTo>
                    <a:pt x="0" y="81820"/>
                  </a:moveTo>
                  <a:cubicBezTo>
                    <a:pt x="0" y="126968"/>
                    <a:pt x="36671" y="163640"/>
                    <a:pt x="81820" y="163640"/>
                  </a:cubicBezTo>
                  <a:cubicBezTo>
                    <a:pt x="126968" y="163640"/>
                    <a:pt x="163640" y="126968"/>
                    <a:pt x="163640" y="81820"/>
                  </a:cubicBezTo>
                  <a:cubicBezTo>
                    <a:pt x="163640" y="36671"/>
                    <a:pt x="126968" y="0"/>
                    <a:pt x="81820" y="0"/>
                  </a:cubicBezTo>
                  <a:cubicBezTo>
                    <a:pt x="36671" y="0"/>
                    <a:pt x="0" y="36671"/>
                    <a:pt x="0" y="81820"/>
                  </a:cubicBezTo>
                  <a:close/>
                </a:path>
              </a:pathLst>
            </a:custGeom>
            <a:solidFill>
              <a:srgbClr val="1195EB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73" name="Freihandform: Form 72">
              <a:extLst>
                <a:ext uri="{FF2B5EF4-FFF2-40B4-BE49-F238E27FC236}">
                  <a16:creationId xmlns:a16="http://schemas.microsoft.com/office/drawing/2014/main" id="{96ACB3B4-5101-08E6-2BC8-0DEBD7597F3C}"/>
                </a:ext>
              </a:extLst>
            </p:cNvPr>
            <p:cNvSpPr/>
            <p:nvPr/>
          </p:nvSpPr>
          <p:spPr>
            <a:xfrm flipH="1">
              <a:off x="3716664" y="2479024"/>
              <a:ext cx="130069" cy="130069"/>
            </a:xfrm>
            <a:custGeom>
              <a:avLst/>
              <a:gdLst>
                <a:gd name="connsiteX0" fmla="*/ 0 w 163639"/>
                <a:gd name="connsiteY0" fmla="*/ 81820 h 163639"/>
                <a:gd name="connsiteX1" fmla="*/ 81820 w 163639"/>
                <a:gd name="connsiteY1" fmla="*/ 163639 h 163639"/>
                <a:gd name="connsiteX2" fmla="*/ 163640 w 163639"/>
                <a:gd name="connsiteY2" fmla="*/ 81820 h 163639"/>
                <a:gd name="connsiteX3" fmla="*/ 81820 w 163639"/>
                <a:gd name="connsiteY3" fmla="*/ 0 h 163639"/>
                <a:gd name="connsiteX4" fmla="*/ 0 w 163639"/>
                <a:gd name="connsiteY4" fmla="*/ 81820 h 1636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3639" h="163639">
                  <a:moveTo>
                    <a:pt x="0" y="81820"/>
                  </a:moveTo>
                  <a:cubicBezTo>
                    <a:pt x="0" y="126968"/>
                    <a:pt x="36671" y="163639"/>
                    <a:pt x="81820" y="163639"/>
                  </a:cubicBezTo>
                  <a:cubicBezTo>
                    <a:pt x="126968" y="163639"/>
                    <a:pt x="163640" y="126968"/>
                    <a:pt x="163640" y="81820"/>
                  </a:cubicBezTo>
                  <a:cubicBezTo>
                    <a:pt x="163640" y="36671"/>
                    <a:pt x="126968" y="0"/>
                    <a:pt x="81820" y="0"/>
                  </a:cubicBezTo>
                  <a:cubicBezTo>
                    <a:pt x="36671" y="0"/>
                    <a:pt x="0" y="36671"/>
                    <a:pt x="0" y="81820"/>
                  </a:cubicBezTo>
                  <a:close/>
                </a:path>
              </a:pathLst>
            </a:custGeom>
            <a:solidFill>
              <a:srgbClr val="1195EB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74" name="Freihandform: Form 73">
              <a:extLst>
                <a:ext uri="{FF2B5EF4-FFF2-40B4-BE49-F238E27FC236}">
                  <a16:creationId xmlns:a16="http://schemas.microsoft.com/office/drawing/2014/main" id="{28F2EF28-976A-D123-949B-85CCB1130D28}"/>
                </a:ext>
              </a:extLst>
            </p:cNvPr>
            <p:cNvSpPr/>
            <p:nvPr/>
          </p:nvSpPr>
          <p:spPr>
            <a:xfrm flipH="1">
              <a:off x="3716664" y="3259443"/>
              <a:ext cx="130069" cy="130069"/>
            </a:xfrm>
            <a:custGeom>
              <a:avLst/>
              <a:gdLst>
                <a:gd name="connsiteX0" fmla="*/ 0 w 163639"/>
                <a:gd name="connsiteY0" fmla="*/ 81820 h 163639"/>
                <a:gd name="connsiteX1" fmla="*/ 81820 w 163639"/>
                <a:gd name="connsiteY1" fmla="*/ 163640 h 163639"/>
                <a:gd name="connsiteX2" fmla="*/ 163640 w 163639"/>
                <a:gd name="connsiteY2" fmla="*/ 81820 h 163639"/>
                <a:gd name="connsiteX3" fmla="*/ 81820 w 163639"/>
                <a:gd name="connsiteY3" fmla="*/ 0 h 163639"/>
                <a:gd name="connsiteX4" fmla="*/ 0 w 163639"/>
                <a:gd name="connsiteY4" fmla="*/ 81820 h 1636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3639" h="163639">
                  <a:moveTo>
                    <a:pt x="0" y="81820"/>
                  </a:moveTo>
                  <a:cubicBezTo>
                    <a:pt x="0" y="126968"/>
                    <a:pt x="36671" y="163640"/>
                    <a:pt x="81820" y="163640"/>
                  </a:cubicBezTo>
                  <a:cubicBezTo>
                    <a:pt x="126968" y="163640"/>
                    <a:pt x="163640" y="126968"/>
                    <a:pt x="163640" y="81820"/>
                  </a:cubicBezTo>
                  <a:cubicBezTo>
                    <a:pt x="163640" y="36671"/>
                    <a:pt x="126968" y="0"/>
                    <a:pt x="81820" y="0"/>
                  </a:cubicBezTo>
                  <a:cubicBezTo>
                    <a:pt x="36671" y="0"/>
                    <a:pt x="0" y="36671"/>
                    <a:pt x="0" y="81820"/>
                  </a:cubicBezTo>
                  <a:close/>
                </a:path>
              </a:pathLst>
            </a:custGeom>
            <a:solidFill>
              <a:srgbClr val="1195EB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75" name="Freihandform: Form 74">
              <a:extLst>
                <a:ext uri="{FF2B5EF4-FFF2-40B4-BE49-F238E27FC236}">
                  <a16:creationId xmlns:a16="http://schemas.microsoft.com/office/drawing/2014/main" id="{CB61CDB8-249E-2B21-7F22-8511F6AA3A68}"/>
                </a:ext>
              </a:extLst>
            </p:cNvPr>
            <p:cNvSpPr/>
            <p:nvPr/>
          </p:nvSpPr>
          <p:spPr>
            <a:xfrm flipH="1">
              <a:off x="4106949" y="2479024"/>
              <a:ext cx="130069" cy="130069"/>
            </a:xfrm>
            <a:custGeom>
              <a:avLst/>
              <a:gdLst>
                <a:gd name="connsiteX0" fmla="*/ 0 w 163639"/>
                <a:gd name="connsiteY0" fmla="*/ 81820 h 163639"/>
                <a:gd name="connsiteX1" fmla="*/ 81820 w 163639"/>
                <a:gd name="connsiteY1" fmla="*/ 163639 h 163639"/>
                <a:gd name="connsiteX2" fmla="*/ 163640 w 163639"/>
                <a:gd name="connsiteY2" fmla="*/ 81820 h 163639"/>
                <a:gd name="connsiteX3" fmla="*/ 81820 w 163639"/>
                <a:gd name="connsiteY3" fmla="*/ 0 h 163639"/>
                <a:gd name="connsiteX4" fmla="*/ 0 w 163639"/>
                <a:gd name="connsiteY4" fmla="*/ 81820 h 1636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3639" h="163639">
                  <a:moveTo>
                    <a:pt x="0" y="81820"/>
                  </a:moveTo>
                  <a:cubicBezTo>
                    <a:pt x="0" y="126968"/>
                    <a:pt x="36671" y="163639"/>
                    <a:pt x="81820" y="163639"/>
                  </a:cubicBezTo>
                  <a:cubicBezTo>
                    <a:pt x="126968" y="163639"/>
                    <a:pt x="163640" y="126968"/>
                    <a:pt x="163640" y="81820"/>
                  </a:cubicBezTo>
                  <a:cubicBezTo>
                    <a:pt x="163640" y="36671"/>
                    <a:pt x="126968" y="0"/>
                    <a:pt x="81820" y="0"/>
                  </a:cubicBezTo>
                  <a:cubicBezTo>
                    <a:pt x="36671" y="0"/>
                    <a:pt x="0" y="36671"/>
                    <a:pt x="0" y="81820"/>
                  </a:cubicBezTo>
                  <a:close/>
                </a:path>
              </a:pathLst>
            </a:custGeom>
            <a:solidFill>
              <a:srgbClr val="1195EB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76" name="Freihandform: Form 75">
              <a:extLst>
                <a:ext uri="{FF2B5EF4-FFF2-40B4-BE49-F238E27FC236}">
                  <a16:creationId xmlns:a16="http://schemas.microsoft.com/office/drawing/2014/main" id="{53C5EC68-6C06-79DF-282E-51B7D46067CE}"/>
                </a:ext>
              </a:extLst>
            </p:cNvPr>
            <p:cNvSpPr/>
            <p:nvPr/>
          </p:nvSpPr>
          <p:spPr>
            <a:xfrm flipH="1">
              <a:off x="4106949" y="3259443"/>
              <a:ext cx="130069" cy="130069"/>
            </a:xfrm>
            <a:custGeom>
              <a:avLst/>
              <a:gdLst>
                <a:gd name="connsiteX0" fmla="*/ 0 w 163639"/>
                <a:gd name="connsiteY0" fmla="*/ 81820 h 163639"/>
                <a:gd name="connsiteX1" fmla="*/ 81820 w 163639"/>
                <a:gd name="connsiteY1" fmla="*/ 163640 h 163639"/>
                <a:gd name="connsiteX2" fmla="*/ 163640 w 163639"/>
                <a:gd name="connsiteY2" fmla="*/ 81820 h 163639"/>
                <a:gd name="connsiteX3" fmla="*/ 81820 w 163639"/>
                <a:gd name="connsiteY3" fmla="*/ 0 h 163639"/>
                <a:gd name="connsiteX4" fmla="*/ 0 w 163639"/>
                <a:gd name="connsiteY4" fmla="*/ 81820 h 1636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3639" h="163639">
                  <a:moveTo>
                    <a:pt x="0" y="81820"/>
                  </a:moveTo>
                  <a:cubicBezTo>
                    <a:pt x="0" y="126968"/>
                    <a:pt x="36671" y="163640"/>
                    <a:pt x="81820" y="163640"/>
                  </a:cubicBezTo>
                  <a:cubicBezTo>
                    <a:pt x="126968" y="163640"/>
                    <a:pt x="163640" y="126968"/>
                    <a:pt x="163640" y="81820"/>
                  </a:cubicBezTo>
                  <a:cubicBezTo>
                    <a:pt x="163640" y="36671"/>
                    <a:pt x="126968" y="0"/>
                    <a:pt x="81820" y="0"/>
                  </a:cubicBezTo>
                  <a:cubicBezTo>
                    <a:pt x="36671" y="0"/>
                    <a:pt x="0" y="36671"/>
                    <a:pt x="0" y="81820"/>
                  </a:cubicBezTo>
                  <a:close/>
                </a:path>
              </a:pathLst>
            </a:custGeom>
            <a:solidFill>
              <a:srgbClr val="1195EB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77" name="Freihandform: Form 76">
              <a:extLst>
                <a:ext uri="{FF2B5EF4-FFF2-40B4-BE49-F238E27FC236}">
                  <a16:creationId xmlns:a16="http://schemas.microsoft.com/office/drawing/2014/main" id="{C333FC2E-149F-4F0E-87DA-C9B6C2A3516A}"/>
                </a:ext>
              </a:extLst>
            </p:cNvPr>
            <p:cNvSpPr/>
            <p:nvPr/>
          </p:nvSpPr>
          <p:spPr>
            <a:xfrm flipH="1">
              <a:off x="2545959" y="2869234"/>
              <a:ext cx="130069" cy="130069"/>
            </a:xfrm>
            <a:custGeom>
              <a:avLst/>
              <a:gdLst>
                <a:gd name="connsiteX0" fmla="*/ 0 w 163639"/>
                <a:gd name="connsiteY0" fmla="*/ 81820 h 163639"/>
                <a:gd name="connsiteX1" fmla="*/ 81820 w 163639"/>
                <a:gd name="connsiteY1" fmla="*/ 163640 h 163639"/>
                <a:gd name="connsiteX2" fmla="*/ 163639 w 163639"/>
                <a:gd name="connsiteY2" fmla="*/ 81820 h 163639"/>
                <a:gd name="connsiteX3" fmla="*/ 81820 w 163639"/>
                <a:gd name="connsiteY3" fmla="*/ 0 h 163639"/>
                <a:gd name="connsiteX4" fmla="*/ 0 w 163639"/>
                <a:gd name="connsiteY4" fmla="*/ 81820 h 1636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3639" h="163639">
                  <a:moveTo>
                    <a:pt x="0" y="81820"/>
                  </a:moveTo>
                  <a:cubicBezTo>
                    <a:pt x="0" y="126968"/>
                    <a:pt x="36671" y="163640"/>
                    <a:pt x="81820" y="163640"/>
                  </a:cubicBezTo>
                  <a:cubicBezTo>
                    <a:pt x="126968" y="163640"/>
                    <a:pt x="163639" y="126968"/>
                    <a:pt x="163639" y="81820"/>
                  </a:cubicBezTo>
                  <a:cubicBezTo>
                    <a:pt x="163639" y="36671"/>
                    <a:pt x="126968" y="0"/>
                    <a:pt x="81820" y="0"/>
                  </a:cubicBezTo>
                  <a:cubicBezTo>
                    <a:pt x="36671" y="0"/>
                    <a:pt x="0" y="36671"/>
                    <a:pt x="0" y="81820"/>
                  </a:cubicBezTo>
                  <a:close/>
                </a:path>
              </a:pathLst>
            </a:custGeom>
            <a:solidFill>
              <a:srgbClr val="1195EB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78" name="Freihandform: Form 77">
              <a:extLst>
                <a:ext uri="{FF2B5EF4-FFF2-40B4-BE49-F238E27FC236}">
                  <a16:creationId xmlns:a16="http://schemas.microsoft.com/office/drawing/2014/main" id="{259EE91D-6D71-484E-538D-1174D93A2CB2}"/>
                </a:ext>
              </a:extLst>
            </p:cNvPr>
            <p:cNvSpPr/>
            <p:nvPr/>
          </p:nvSpPr>
          <p:spPr>
            <a:xfrm flipH="1">
              <a:off x="2545959" y="3649729"/>
              <a:ext cx="130069" cy="130069"/>
            </a:xfrm>
            <a:custGeom>
              <a:avLst/>
              <a:gdLst>
                <a:gd name="connsiteX0" fmla="*/ 0 w 163639"/>
                <a:gd name="connsiteY0" fmla="*/ 81820 h 163639"/>
                <a:gd name="connsiteX1" fmla="*/ 81820 w 163639"/>
                <a:gd name="connsiteY1" fmla="*/ 163639 h 163639"/>
                <a:gd name="connsiteX2" fmla="*/ 163639 w 163639"/>
                <a:gd name="connsiteY2" fmla="*/ 81820 h 163639"/>
                <a:gd name="connsiteX3" fmla="*/ 81820 w 163639"/>
                <a:gd name="connsiteY3" fmla="*/ 0 h 163639"/>
                <a:gd name="connsiteX4" fmla="*/ 0 w 163639"/>
                <a:gd name="connsiteY4" fmla="*/ 81820 h 1636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3639" h="163639">
                  <a:moveTo>
                    <a:pt x="0" y="81820"/>
                  </a:moveTo>
                  <a:cubicBezTo>
                    <a:pt x="0" y="126968"/>
                    <a:pt x="36671" y="163639"/>
                    <a:pt x="81820" y="163639"/>
                  </a:cubicBezTo>
                  <a:cubicBezTo>
                    <a:pt x="126968" y="163639"/>
                    <a:pt x="163639" y="126968"/>
                    <a:pt x="163639" y="81820"/>
                  </a:cubicBezTo>
                  <a:cubicBezTo>
                    <a:pt x="163639" y="36671"/>
                    <a:pt x="126968" y="0"/>
                    <a:pt x="81820" y="0"/>
                  </a:cubicBezTo>
                  <a:cubicBezTo>
                    <a:pt x="36671" y="0"/>
                    <a:pt x="0" y="36671"/>
                    <a:pt x="0" y="81820"/>
                  </a:cubicBezTo>
                  <a:close/>
                </a:path>
              </a:pathLst>
            </a:custGeom>
            <a:solidFill>
              <a:srgbClr val="1195EB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79" name="Freihandform: Form 78">
              <a:extLst>
                <a:ext uri="{FF2B5EF4-FFF2-40B4-BE49-F238E27FC236}">
                  <a16:creationId xmlns:a16="http://schemas.microsoft.com/office/drawing/2014/main" id="{6E401CC5-B7A2-127C-15E9-4563D86DA2C9}"/>
                </a:ext>
              </a:extLst>
            </p:cNvPr>
            <p:cNvSpPr/>
            <p:nvPr/>
          </p:nvSpPr>
          <p:spPr>
            <a:xfrm flipH="1">
              <a:off x="2545959" y="4039939"/>
              <a:ext cx="130069" cy="130069"/>
            </a:xfrm>
            <a:custGeom>
              <a:avLst/>
              <a:gdLst>
                <a:gd name="connsiteX0" fmla="*/ 0 w 163639"/>
                <a:gd name="connsiteY0" fmla="*/ 81820 h 163639"/>
                <a:gd name="connsiteX1" fmla="*/ 81820 w 163639"/>
                <a:gd name="connsiteY1" fmla="*/ 163639 h 163639"/>
                <a:gd name="connsiteX2" fmla="*/ 163639 w 163639"/>
                <a:gd name="connsiteY2" fmla="*/ 81820 h 163639"/>
                <a:gd name="connsiteX3" fmla="*/ 81820 w 163639"/>
                <a:gd name="connsiteY3" fmla="*/ 0 h 163639"/>
                <a:gd name="connsiteX4" fmla="*/ 0 w 163639"/>
                <a:gd name="connsiteY4" fmla="*/ 81820 h 1636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3639" h="163639">
                  <a:moveTo>
                    <a:pt x="0" y="81820"/>
                  </a:moveTo>
                  <a:cubicBezTo>
                    <a:pt x="0" y="126968"/>
                    <a:pt x="36671" y="163639"/>
                    <a:pt x="81820" y="163639"/>
                  </a:cubicBezTo>
                  <a:cubicBezTo>
                    <a:pt x="126968" y="163639"/>
                    <a:pt x="163639" y="126968"/>
                    <a:pt x="163639" y="81820"/>
                  </a:cubicBezTo>
                  <a:cubicBezTo>
                    <a:pt x="163639" y="36671"/>
                    <a:pt x="126968" y="0"/>
                    <a:pt x="81820" y="0"/>
                  </a:cubicBezTo>
                  <a:cubicBezTo>
                    <a:pt x="36671" y="0"/>
                    <a:pt x="0" y="36671"/>
                    <a:pt x="0" y="81820"/>
                  </a:cubicBezTo>
                  <a:close/>
                </a:path>
              </a:pathLst>
            </a:custGeom>
            <a:solidFill>
              <a:srgbClr val="1195EB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80" name="Freihandform: Form 79">
              <a:extLst>
                <a:ext uri="{FF2B5EF4-FFF2-40B4-BE49-F238E27FC236}">
                  <a16:creationId xmlns:a16="http://schemas.microsoft.com/office/drawing/2014/main" id="{0C21A192-EE8E-6B5C-E9F3-6189AA3789DB}"/>
                </a:ext>
              </a:extLst>
            </p:cNvPr>
            <p:cNvSpPr/>
            <p:nvPr/>
          </p:nvSpPr>
          <p:spPr>
            <a:xfrm flipH="1">
              <a:off x="2936169" y="2869234"/>
              <a:ext cx="130069" cy="130069"/>
            </a:xfrm>
            <a:custGeom>
              <a:avLst/>
              <a:gdLst>
                <a:gd name="connsiteX0" fmla="*/ 0 w 163639"/>
                <a:gd name="connsiteY0" fmla="*/ 81820 h 163639"/>
                <a:gd name="connsiteX1" fmla="*/ 81820 w 163639"/>
                <a:gd name="connsiteY1" fmla="*/ 163640 h 163639"/>
                <a:gd name="connsiteX2" fmla="*/ 163639 w 163639"/>
                <a:gd name="connsiteY2" fmla="*/ 81820 h 163639"/>
                <a:gd name="connsiteX3" fmla="*/ 81820 w 163639"/>
                <a:gd name="connsiteY3" fmla="*/ 0 h 163639"/>
                <a:gd name="connsiteX4" fmla="*/ 0 w 163639"/>
                <a:gd name="connsiteY4" fmla="*/ 81820 h 1636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3639" h="163639">
                  <a:moveTo>
                    <a:pt x="0" y="81820"/>
                  </a:moveTo>
                  <a:cubicBezTo>
                    <a:pt x="0" y="126968"/>
                    <a:pt x="36671" y="163640"/>
                    <a:pt x="81820" y="163640"/>
                  </a:cubicBezTo>
                  <a:cubicBezTo>
                    <a:pt x="126968" y="163640"/>
                    <a:pt x="163639" y="126968"/>
                    <a:pt x="163639" y="81820"/>
                  </a:cubicBezTo>
                  <a:cubicBezTo>
                    <a:pt x="163639" y="36671"/>
                    <a:pt x="126968" y="0"/>
                    <a:pt x="81820" y="0"/>
                  </a:cubicBezTo>
                  <a:cubicBezTo>
                    <a:pt x="36671" y="0"/>
                    <a:pt x="0" y="36671"/>
                    <a:pt x="0" y="81820"/>
                  </a:cubicBezTo>
                  <a:close/>
                </a:path>
              </a:pathLst>
            </a:custGeom>
            <a:solidFill>
              <a:srgbClr val="1195EB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81" name="Freihandform: Form 80">
              <a:extLst>
                <a:ext uri="{FF2B5EF4-FFF2-40B4-BE49-F238E27FC236}">
                  <a16:creationId xmlns:a16="http://schemas.microsoft.com/office/drawing/2014/main" id="{51019101-32EF-6874-3E5B-6B93302132CA}"/>
                </a:ext>
              </a:extLst>
            </p:cNvPr>
            <p:cNvSpPr/>
            <p:nvPr/>
          </p:nvSpPr>
          <p:spPr>
            <a:xfrm flipH="1">
              <a:off x="2936169" y="3649729"/>
              <a:ext cx="130069" cy="130069"/>
            </a:xfrm>
            <a:custGeom>
              <a:avLst/>
              <a:gdLst>
                <a:gd name="connsiteX0" fmla="*/ 0 w 163639"/>
                <a:gd name="connsiteY0" fmla="*/ 81820 h 163639"/>
                <a:gd name="connsiteX1" fmla="*/ 81820 w 163639"/>
                <a:gd name="connsiteY1" fmla="*/ 163639 h 163639"/>
                <a:gd name="connsiteX2" fmla="*/ 163639 w 163639"/>
                <a:gd name="connsiteY2" fmla="*/ 81820 h 163639"/>
                <a:gd name="connsiteX3" fmla="*/ 81820 w 163639"/>
                <a:gd name="connsiteY3" fmla="*/ 0 h 163639"/>
                <a:gd name="connsiteX4" fmla="*/ 0 w 163639"/>
                <a:gd name="connsiteY4" fmla="*/ 81820 h 1636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3639" h="163639">
                  <a:moveTo>
                    <a:pt x="0" y="81820"/>
                  </a:moveTo>
                  <a:cubicBezTo>
                    <a:pt x="0" y="126968"/>
                    <a:pt x="36671" y="163639"/>
                    <a:pt x="81820" y="163639"/>
                  </a:cubicBezTo>
                  <a:cubicBezTo>
                    <a:pt x="126968" y="163639"/>
                    <a:pt x="163639" y="126968"/>
                    <a:pt x="163639" y="81820"/>
                  </a:cubicBezTo>
                  <a:cubicBezTo>
                    <a:pt x="163639" y="36671"/>
                    <a:pt x="126968" y="0"/>
                    <a:pt x="81820" y="0"/>
                  </a:cubicBezTo>
                  <a:cubicBezTo>
                    <a:pt x="36671" y="0"/>
                    <a:pt x="0" y="36671"/>
                    <a:pt x="0" y="81820"/>
                  </a:cubicBezTo>
                  <a:close/>
                </a:path>
              </a:pathLst>
            </a:custGeom>
            <a:solidFill>
              <a:srgbClr val="1195EB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82" name="Freihandform: Form 81">
              <a:extLst>
                <a:ext uri="{FF2B5EF4-FFF2-40B4-BE49-F238E27FC236}">
                  <a16:creationId xmlns:a16="http://schemas.microsoft.com/office/drawing/2014/main" id="{03D9F9E9-AD58-8298-6C75-4F9F6B0B5490}"/>
                </a:ext>
              </a:extLst>
            </p:cNvPr>
            <p:cNvSpPr/>
            <p:nvPr/>
          </p:nvSpPr>
          <p:spPr>
            <a:xfrm flipH="1">
              <a:off x="2936169" y="4039939"/>
              <a:ext cx="130069" cy="130069"/>
            </a:xfrm>
            <a:custGeom>
              <a:avLst/>
              <a:gdLst>
                <a:gd name="connsiteX0" fmla="*/ 0 w 163639"/>
                <a:gd name="connsiteY0" fmla="*/ 81820 h 163639"/>
                <a:gd name="connsiteX1" fmla="*/ 81820 w 163639"/>
                <a:gd name="connsiteY1" fmla="*/ 163639 h 163639"/>
                <a:gd name="connsiteX2" fmla="*/ 163639 w 163639"/>
                <a:gd name="connsiteY2" fmla="*/ 81820 h 163639"/>
                <a:gd name="connsiteX3" fmla="*/ 81820 w 163639"/>
                <a:gd name="connsiteY3" fmla="*/ 0 h 163639"/>
                <a:gd name="connsiteX4" fmla="*/ 0 w 163639"/>
                <a:gd name="connsiteY4" fmla="*/ 81820 h 1636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3639" h="163639">
                  <a:moveTo>
                    <a:pt x="0" y="81820"/>
                  </a:moveTo>
                  <a:cubicBezTo>
                    <a:pt x="0" y="126968"/>
                    <a:pt x="36671" y="163639"/>
                    <a:pt x="81820" y="163639"/>
                  </a:cubicBezTo>
                  <a:cubicBezTo>
                    <a:pt x="126968" y="163639"/>
                    <a:pt x="163639" y="126968"/>
                    <a:pt x="163639" y="81820"/>
                  </a:cubicBezTo>
                  <a:cubicBezTo>
                    <a:pt x="163639" y="36671"/>
                    <a:pt x="126968" y="0"/>
                    <a:pt x="81820" y="0"/>
                  </a:cubicBezTo>
                  <a:cubicBezTo>
                    <a:pt x="36671" y="0"/>
                    <a:pt x="0" y="36671"/>
                    <a:pt x="0" y="81820"/>
                  </a:cubicBezTo>
                  <a:close/>
                </a:path>
              </a:pathLst>
            </a:custGeom>
            <a:solidFill>
              <a:srgbClr val="1195EB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83" name="Freihandform: Form 82">
              <a:extLst>
                <a:ext uri="{FF2B5EF4-FFF2-40B4-BE49-F238E27FC236}">
                  <a16:creationId xmlns:a16="http://schemas.microsoft.com/office/drawing/2014/main" id="{1EA5DC3B-8F7F-5B25-3F9C-A4960C9655D8}"/>
                </a:ext>
              </a:extLst>
            </p:cNvPr>
            <p:cNvSpPr/>
            <p:nvPr/>
          </p:nvSpPr>
          <p:spPr>
            <a:xfrm flipH="1">
              <a:off x="3326454" y="2869234"/>
              <a:ext cx="130069" cy="130069"/>
            </a:xfrm>
            <a:custGeom>
              <a:avLst/>
              <a:gdLst>
                <a:gd name="connsiteX0" fmla="*/ 0 w 163639"/>
                <a:gd name="connsiteY0" fmla="*/ 81820 h 163639"/>
                <a:gd name="connsiteX1" fmla="*/ 81820 w 163639"/>
                <a:gd name="connsiteY1" fmla="*/ 163640 h 163639"/>
                <a:gd name="connsiteX2" fmla="*/ 163640 w 163639"/>
                <a:gd name="connsiteY2" fmla="*/ 81820 h 163639"/>
                <a:gd name="connsiteX3" fmla="*/ 81820 w 163639"/>
                <a:gd name="connsiteY3" fmla="*/ 0 h 163639"/>
                <a:gd name="connsiteX4" fmla="*/ 0 w 163639"/>
                <a:gd name="connsiteY4" fmla="*/ 81820 h 1636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3639" h="163639">
                  <a:moveTo>
                    <a:pt x="0" y="81820"/>
                  </a:moveTo>
                  <a:cubicBezTo>
                    <a:pt x="0" y="126968"/>
                    <a:pt x="36671" y="163640"/>
                    <a:pt x="81820" y="163640"/>
                  </a:cubicBezTo>
                  <a:cubicBezTo>
                    <a:pt x="126968" y="163640"/>
                    <a:pt x="163640" y="126968"/>
                    <a:pt x="163640" y="81820"/>
                  </a:cubicBezTo>
                  <a:cubicBezTo>
                    <a:pt x="163640" y="36671"/>
                    <a:pt x="126968" y="0"/>
                    <a:pt x="81820" y="0"/>
                  </a:cubicBezTo>
                  <a:cubicBezTo>
                    <a:pt x="36671" y="0"/>
                    <a:pt x="0" y="36671"/>
                    <a:pt x="0" y="81820"/>
                  </a:cubicBezTo>
                  <a:close/>
                </a:path>
              </a:pathLst>
            </a:custGeom>
            <a:solidFill>
              <a:srgbClr val="1195EB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84" name="Freihandform: Form 83">
              <a:extLst>
                <a:ext uri="{FF2B5EF4-FFF2-40B4-BE49-F238E27FC236}">
                  <a16:creationId xmlns:a16="http://schemas.microsoft.com/office/drawing/2014/main" id="{DC39D72C-99CF-8F18-D460-E6CE47C29837}"/>
                </a:ext>
              </a:extLst>
            </p:cNvPr>
            <p:cNvSpPr/>
            <p:nvPr/>
          </p:nvSpPr>
          <p:spPr>
            <a:xfrm flipH="1">
              <a:off x="3326454" y="3649729"/>
              <a:ext cx="130069" cy="130069"/>
            </a:xfrm>
            <a:custGeom>
              <a:avLst/>
              <a:gdLst>
                <a:gd name="connsiteX0" fmla="*/ 0 w 163639"/>
                <a:gd name="connsiteY0" fmla="*/ 81820 h 163639"/>
                <a:gd name="connsiteX1" fmla="*/ 81820 w 163639"/>
                <a:gd name="connsiteY1" fmla="*/ 163639 h 163639"/>
                <a:gd name="connsiteX2" fmla="*/ 163640 w 163639"/>
                <a:gd name="connsiteY2" fmla="*/ 81820 h 163639"/>
                <a:gd name="connsiteX3" fmla="*/ 81820 w 163639"/>
                <a:gd name="connsiteY3" fmla="*/ 0 h 163639"/>
                <a:gd name="connsiteX4" fmla="*/ 0 w 163639"/>
                <a:gd name="connsiteY4" fmla="*/ 81820 h 1636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3639" h="163639">
                  <a:moveTo>
                    <a:pt x="0" y="81820"/>
                  </a:moveTo>
                  <a:cubicBezTo>
                    <a:pt x="0" y="126968"/>
                    <a:pt x="36671" y="163639"/>
                    <a:pt x="81820" y="163639"/>
                  </a:cubicBezTo>
                  <a:cubicBezTo>
                    <a:pt x="126968" y="163639"/>
                    <a:pt x="163640" y="126968"/>
                    <a:pt x="163640" y="81820"/>
                  </a:cubicBezTo>
                  <a:cubicBezTo>
                    <a:pt x="163640" y="36671"/>
                    <a:pt x="126968" y="0"/>
                    <a:pt x="81820" y="0"/>
                  </a:cubicBezTo>
                  <a:cubicBezTo>
                    <a:pt x="36671" y="0"/>
                    <a:pt x="0" y="36671"/>
                    <a:pt x="0" y="81820"/>
                  </a:cubicBezTo>
                  <a:close/>
                </a:path>
              </a:pathLst>
            </a:custGeom>
            <a:solidFill>
              <a:srgbClr val="1195EB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85" name="Freihandform: Form 84">
              <a:extLst>
                <a:ext uri="{FF2B5EF4-FFF2-40B4-BE49-F238E27FC236}">
                  <a16:creationId xmlns:a16="http://schemas.microsoft.com/office/drawing/2014/main" id="{D582E9B7-EE15-3D7A-4BE9-0FB7F1A6CFC7}"/>
                </a:ext>
              </a:extLst>
            </p:cNvPr>
            <p:cNvSpPr/>
            <p:nvPr/>
          </p:nvSpPr>
          <p:spPr>
            <a:xfrm flipH="1">
              <a:off x="3326454" y="4039939"/>
              <a:ext cx="130069" cy="130069"/>
            </a:xfrm>
            <a:custGeom>
              <a:avLst/>
              <a:gdLst>
                <a:gd name="connsiteX0" fmla="*/ 0 w 163639"/>
                <a:gd name="connsiteY0" fmla="*/ 81820 h 163639"/>
                <a:gd name="connsiteX1" fmla="*/ 81820 w 163639"/>
                <a:gd name="connsiteY1" fmla="*/ 163639 h 163639"/>
                <a:gd name="connsiteX2" fmla="*/ 163640 w 163639"/>
                <a:gd name="connsiteY2" fmla="*/ 81820 h 163639"/>
                <a:gd name="connsiteX3" fmla="*/ 81820 w 163639"/>
                <a:gd name="connsiteY3" fmla="*/ 0 h 163639"/>
                <a:gd name="connsiteX4" fmla="*/ 0 w 163639"/>
                <a:gd name="connsiteY4" fmla="*/ 81820 h 1636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3639" h="163639">
                  <a:moveTo>
                    <a:pt x="0" y="81820"/>
                  </a:moveTo>
                  <a:cubicBezTo>
                    <a:pt x="0" y="126968"/>
                    <a:pt x="36671" y="163639"/>
                    <a:pt x="81820" y="163639"/>
                  </a:cubicBezTo>
                  <a:cubicBezTo>
                    <a:pt x="126968" y="163639"/>
                    <a:pt x="163640" y="126968"/>
                    <a:pt x="163640" y="81820"/>
                  </a:cubicBezTo>
                  <a:cubicBezTo>
                    <a:pt x="163640" y="36671"/>
                    <a:pt x="126968" y="0"/>
                    <a:pt x="81820" y="0"/>
                  </a:cubicBezTo>
                  <a:cubicBezTo>
                    <a:pt x="36671" y="0"/>
                    <a:pt x="0" y="36671"/>
                    <a:pt x="0" y="81820"/>
                  </a:cubicBezTo>
                  <a:close/>
                </a:path>
              </a:pathLst>
            </a:custGeom>
            <a:solidFill>
              <a:srgbClr val="1195EB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86" name="Freihandform: Form 85">
              <a:extLst>
                <a:ext uri="{FF2B5EF4-FFF2-40B4-BE49-F238E27FC236}">
                  <a16:creationId xmlns:a16="http://schemas.microsoft.com/office/drawing/2014/main" id="{84ED4810-F534-DD6B-F432-1CFC93BB4701}"/>
                </a:ext>
              </a:extLst>
            </p:cNvPr>
            <p:cNvSpPr/>
            <p:nvPr/>
          </p:nvSpPr>
          <p:spPr>
            <a:xfrm flipH="1">
              <a:off x="3716664" y="2869234"/>
              <a:ext cx="130069" cy="130069"/>
            </a:xfrm>
            <a:custGeom>
              <a:avLst/>
              <a:gdLst>
                <a:gd name="connsiteX0" fmla="*/ 0 w 163639"/>
                <a:gd name="connsiteY0" fmla="*/ 81820 h 163639"/>
                <a:gd name="connsiteX1" fmla="*/ 81820 w 163639"/>
                <a:gd name="connsiteY1" fmla="*/ 163640 h 163639"/>
                <a:gd name="connsiteX2" fmla="*/ 163640 w 163639"/>
                <a:gd name="connsiteY2" fmla="*/ 81820 h 163639"/>
                <a:gd name="connsiteX3" fmla="*/ 81820 w 163639"/>
                <a:gd name="connsiteY3" fmla="*/ 0 h 163639"/>
                <a:gd name="connsiteX4" fmla="*/ 0 w 163639"/>
                <a:gd name="connsiteY4" fmla="*/ 81820 h 1636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3639" h="163639">
                  <a:moveTo>
                    <a:pt x="0" y="81820"/>
                  </a:moveTo>
                  <a:cubicBezTo>
                    <a:pt x="0" y="126968"/>
                    <a:pt x="36671" y="163640"/>
                    <a:pt x="81820" y="163640"/>
                  </a:cubicBezTo>
                  <a:cubicBezTo>
                    <a:pt x="126968" y="163640"/>
                    <a:pt x="163640" y="126968"/>
                    <a:pt x="163640" y="81820"/>
                  </a:cubicBezTo>
                  <a:cubicBezTo>
                    <a:pt x="163640" y="36671"/>
                    <a:pt x="126968" y="0"/>
                    <a:pt x="81820" y="0"/>
                  </a:cubicBezTo>
                  <a:cubicBezTo>
                    <a:pt x="36671" y="0"/>
                    <a:pt x="0" y="36671"/>
                    <a:pt x="0" y="81820"/>
                  </a:cubicBezTo>
                  <a:close/>
                </a:path>
              </a:pathLst>
            </a:custGeom>
            <a:solidFill>
              <a:srgbClr val="1195EB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87" name="Freihandform: Form 86">
              <a:extLst>
                <a:ext uri="{FF2B5EF4-FFF2-40B4-BE49-F238E27FC236}">
                  <a16:creationId xmlns:a16="http://schemas.microsoft.com/office/drawing/2014/main" id="{830ECD43-BD55-CD9A-C618-7EC00DBFD7A1}"/>
                </a:ext>
              </a:extLst>
            </p:cNvPr>
            <p:cNvSpPr/>
            <p:nvPr/>
          </p:nvSpPr>
          <p:spPr>
            <a:xfrm flipH="1">
              <a:off x="3716664" y="3649729"/>
              <a:ext cx="130069" cy="130069"/>
            </a:xfrm>
            <a:custGeom>
              <a:avLst/>
              <a:gdLst>
                <a:gd name="connsiteX0" fmla="*/ 0 w 163639"/>
                <a:gd name="connsiteY0" fmla="*/ 81820 h 163639"/>
                <a:gd name="connsiteX1" fmla="*/ 81820 w 163639"/>
                <a:gd name="connsiteY1" fmla="*/ 163639 h 163639"/>
                <a:gd name="connsiteX2" fmla="*/ 163640 w 163639"/>
                <a:gd name="connsiteY2" fmla="*/ 81820 h 163639"/>
                <a:gd name="connsiteX3" fmla="*/ 81820 w 163639"/>
                <a:gd name="connsiteY3" fmla="*/ 0 h 163639"/>
                <a:gd name="connsiteX4" fmla="*/ 0 w 163639"/>
                <a:gd name="connsiteY4" fmla="*/ 81820 h 1636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3639" h="163639">
                  <a:moveTo>
                    <a:pt x="0" y="81820"/>
                  </a:moveTo>
                  <a:cubicBezTo>
                    <a:pt x="0" y="126968"/>
                    <a:pt x="36671" y="163639"/>
                    <a:pt x="81820" y="163639"/>
                  </a:cubicBezTo>
                  <a:cubicBezTo>
                    <a:pt x="126968" y="163639"/>
                    <a:pt x="163640" y="126968"/>
                    <a:pt x="163640" y="81820"/>
                  </a:cubicBezTo>
                  <a:cubicBezTo>
                    <a:pt x="163640" y="36671"/>
                    <a:pt x="126968" y="0"/>
                    <a:pt x="81820" y="0"/>
                  </a:cubicBezTo>
                  <a:cubicBezTo>
                    <a:pt x="36671" y="0"/>
                    <a:pt x="0" y="36671"/>
                    <a:pt x="0" y="81820"/>
                  </a:cubicBezTo>
                  <a:close/>
                </a:path>
              </a:pathLst>
            </a:custGeom>
            <a:solidFill>
              <a:srgbClr val="1195EB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88" name="Freihandform: Form 87">
              <a:extLst>
                <a:ext uri="{FF2B5EF4-FFF2-40B4-BE49-F238E27FC236}">
                  <a16:creationId xmlns:a16="http://schemas.microsoft.com/office/drawing/2014/main" id="{C2C48551-9331-9343-EA00-6130F124280C}"/>
                </a:ext>
              </a:extLst>
            </p:cNvPr>
            <p:cNvSpPr/>
            <p:nvPr/>
          </p:nvSpPr>
          <p:spPr>
            <a:xfrm flipH="1">
              <a:off x="3716664" y="4039939"/>
              <a:ext cx="130069" cy="130069"/>
            </a:xfrm>
            <a:custGeom>
              <a:avLst/>
              <a:gdLst>
                <a:gd name="connsiteX0" fmla="*/ 0 w 163639"/>
                <a:gd name="connsiteY0" fmla="*/ 81820 h 163639"/>
                <a:gd name="connsiteX1" fmla="*/ 81820 w 163639"/>
                <a:gd name="connsiteY1" fmla="*/ 163639 h 163639"/>
                <a:gd name="connsiteX2" fmla="*/ 163640 w 163639"/>
                <a:gd name="connsiteY2" fmla="*/ 81820 h 163639"/>
                <a:gd name="connsiteX3" fmla="*/ 81820 w 163639"/>
                <a:gd name="connsiteY3" fmla="*/ 0 h 163639"/>
                <a:gd name="connsiteX4" fmla="*/ 0 w 163639"/>
                <a:gd name="connsiteY4" fmla="*/ 81820 h 1636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3639" h="163639">
                  <a:moveTo>
                    <a:pt x="0" y="81820"/>
                  </a:moveTo>
                  <a:cubicBezTo>
                    <a:pt x="0" y="126968"/>
                    <a:pt x="36671" y="163639"/>
                    <a:pt x="81820" y="163639"/>
                  </a:cubicBezTo>
                  <a:cubicBezTo>
                    <a:pt x="126968" y="163639"/>
                    <a:pt x="163640" y="126968"/>
                    <a:pt x="163640" y="81820"/>
                  </a:cubicBezTo>
                  <a:cubicBezTo>
                    <a:pt x="163640" y="36671"/>
                    <a:pt x="126968" y="0"/>
                    <a:pt x="81820" y="0"/>
                  </a:cubicBezTo>
                  <a:cubicBezTo>
                    <a:pt x="36671" y="0"/>
                    <a:pt x="0" y="36671"/>
                    <a:pt x="0" y="81820"/>
                  </a:cubicBezTo>
                  <a:close/>
                </a:path>
              </a:pathLst>
            </a:custGeom>
            <a:solidFill>
              <a:srgbClr val="1195EB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89" name="Freihandform: Form 88">
              <a:extLst>
                <a:ext uri="{FF2B5EF4-FFF2-40B4-BE49-F238E27FC236}">
                  <a16:creationId xmlns:a16="http://schemas.microsoft.com/office/drawing/2014/main" id="{BC71C079-C7EA-4DD5-B31F-F71A12C33A53}"/>
                </a:ext>
              </a:extLst>
            </p:cNvPr>
            <p:cNvSpPr/>
            <p:nvPr/>
          </p:nvSpPr>
          <p:spPr>
            <a:xfrm flipH="1">
              <a:off x="4106949" y="2869234"/>
              <a:ext cx="130069" cy="130069"/>
            </a:xfrm>
            <a:custGeom>
              <a:avLst/>
              <a:gdLst>
                <a:gd name="connsiteX0" fmla="*/ 0 w 163639"/>
                <a:gd name="connsiteY0" fmla="*/ 81820 h 163639"/>
                <a:gd name="connsiteX1" fmla="*/ 81820 w 163639"/>
                <a:gd name="connsiteY1" fmla="*/ 163640 h 163639"/>
                <a:gd name="connsiteX2" fmla="*/ 163640 w 163639"/>
                <a:gd name="connsiteY2" fmla="*/ 81820 h 163639"/>
                <a:gd name="connsiteX3" fmla="*/ 81820 w 163639"/>
                <a:gd name="connsiteY3" fmla="*/ 0 h 163639"/>
                <a:gd name="connsiteX4" fmla="*/ 0 w 163639"/>
                <a:gd name="connsiteY4" fmla="*/ 81820 h 1636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3639" h="163639">
                  <a:moveTo>
                    <a:pt x="0" y="81820"/>
                  </a:moveTo>
                  <a:cubicBezTo>
                    <a:pt x="0" y="126968"/>
                    <a:pt x="36671" y="163640"/>
                    <a:pt x="81820" y="163640"/>
                  </a:cubicBezTo>
                  <a:cubicBezTo>
                    <a:pt x="126968" y="163640"/>
                    <a:pt x="163640" y="126968"/>
                    <a:pt x="163640" y="81820"/>
                  </a:cubicBezTo>
                  <a:cubicBezTo>
                    <a:pt x="163640" y="36671"/>
                    <a:pt x="126968" y="0"/>
                    <a:pt x="81820" y="0"/>
                  </a:cubicBezTo>
                  <a:cubicBezTo>
                    <a:pt x="36671" y="0"/>
                    <a:pt x="0" y="36671"/>
                    <a:pt x="0" y="81820"/>
                  </a:cubicBezTo>
                  <a:close/>
                </a:path>
              </a:pathLst>
            </a:custGeom>
            <a:solidFill>
              <a:srgbClr val="1195EB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90" name="Freihandform: Form 89">
              <a:extLst>
                <a:ext uri="{FF2B5EF4-FFF2-40B4-BE49-F238E27FC236}">
                  <a16:creationId xmlns:a16="http://schemas.microsoft.com/office/drawing/2014/main" id="{8DC724BD-57CE-6D05-9281-372660E6ED3C}"/>
                </a:ext>
              </a:extLst>
            </p:cNvPr>
            <p:cNvSpPr/>
            <p:nvPr/>
          </p:nvSpPr>
          <p:spPr>
            <a:xfrm flipH="1">
              <a:off x="4106949" y="3649729"/>
              <a:ext cx="130069" cy="130069"/>
            </a:xfrm>
            <a:custGeom>
              <a:avLst/>
              <a:gdLst>
                <a:gd name="connsiteX0" fmla="*/ 0 w 163639"/>
                <a:gd name="connsiteY0" fmla="*/ 81820 h 163639"/>
                <a:gd name="connsiteX1" fmla="*/ 81820 w 163639"/>
                <a:gd name="connsiteY1" fmla="*/ 163639 h 163639"/>
                <a:gd name="connsiteX2" fmla="*/ 163640 w 163639"/>
                <a:gd name="connsiteY2" fmla="*/ 81820 h 163639"/>
                <a:gd name="connsiteX3" fmla="*/ 81820 w 163639"/>
                <a:gd name="connsiteY3" fmla="*/ 0 h 163639"/>
                <a:gd name="connsiteX4" fmla="*/ 0 w 163639"/>
                <a:gd name="connsiteY4" fmla="*/ 81820 h 1636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3639" h="163639">
                  <a:moveTo>
                    <a:pt x="0" y="81820"/>
                  </a:moveTo>
                  <a:cubicBezTo>
                    <a:pt x="0" y="126968"/>
                    <a:pt x="36671" y="163639"/>
                    <a:pt x="81820" y="163639"/>
                  </a:cubicBezTo>
                  <a:cubicBezTo>
                    <a:pt x="126968" y="163639"/>
                    <a:pt x="163640" y="126968"/>
                    <a:pt x="163640" y="81820"/>
                  </a:cubicBezTo>
                  <a:cubicBezTo>
                    <a:pt x="163640" y="36671"/>
                    <a:pt x="126968" y="0"/>
                    <a:pt x="81820" y="0"/>
                  </a:cubicBezTo>
                  <a:cubicBezTo>
                    <a:pt x="36671" y="0"/>
                    <a:pt x="0" y="36671"/>
                    <a:pt x="0" y="81820"/>
                  </a:cubicBezTo>
                  <a:close/>
                </a:path>
              </a:pathLst>
            </a:custGeom>
            <a:solidFill>
              <a:srgbClr val="1195EB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91" name="Freihandform: Form 90">
              <a:extLst>
                <a:ext uri="{FF2B5EF4-FFF2-40B4-BE49-F238E27FC236}">
                  <a16:creationId xmlns:a16="http://schemas.microsoft.com/office/drawing/2014/main" id="{BF366906-460F-5F24-49BE-66D9AA5E012D}"/>
                </a:ext>
              </a:extLst>
            </p:cNvPr>
            <p:cNvSpPr/>
            <p:nvPr/>
          </p:nvSpPr>
          <p:spPr>
            <a:xfrm flipH="1">
              <a:off x="4106949" y="4039939"/>
              <a:ext cx="130069" cy="130069"/>
            </a:xfrm>
            <a:custGeom>
              <a:avLst/>
              <a:gdLst>
                <a:gd name="connsiteX0" fmla="*/ 0 w 163639"/>
                <a:gd name="connsiteY0" fmla="*/ 81820 h 163639"/>
                <a:gd name="connsiteX1" fmla="*/ 81820 w 163639"/>
                <a:gd name="connsiteY1" fmla="*/ 163639 h 163639"/>
                <a:gd name="connsiteX2" fmla="*/ 163640 w 163639"/>
                <a:gd name="connsiteY2" fmla="*/ 81820 h 163639"/>
                <a:gd name="connsiteX3" fmla="*/ 81820 w 163639"/>
                <a:gd name="connsiteY3" fmla="*/ 0 h 163639"/>
                <a:gd name="connsiteX4" fmla="*/ 0 w 163639"/>
                <a:gd name="connsiteY4" fmla="*/ 81820 h 1636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3639" h="163639">
                  <a:moveTo>
                    <a:pt x="0" y="81820"/>
                  </a:moveTo>
                  <a:cubicBezTo>
                    <a:pt x="0" y="126968"/>
                    <a:pt x="36671" y="163639"/>
                    <a:pt x="81820" y="163639"/>
                  </a:cubicBezTo>
                  <a:cubicBezTo>
                    <a:pt x="126968" y="163639"/>
                    <a:pt x="163640" y="126968"/>
                    <a:pt x="163640" y="81820"/>
                  </a:cubicBezTo>
                  <a:cubicBezTo>
                    <a:pt x="163640" y="36671"/>
                    <a:pt x="126968" y="0"/>
                    <a:pt x="81820" y="0"/>
                  </a:cubicBezTo>
                  <a:cubicBezTo>
                    <a:pt x="36671" y="0"/>
                    <a:pt x="0" y="36671"/>
                    <a:pt x="0" y="81820"/>
                  </a:cubicBezTo>
                  <a:close/>
                </a:path>
              </a:pathLst>
            </a:custGeom>
            <a:solidFill>
              <a:srgbClr val="1195EB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</p:grpSp>
      <p:pic>
        <p:nvPicPr>
          <p:cNvPr id="4" name="Grafik 3">
            <a:extLst>
              <a:ext uri="{FF2B5EF4-FFF2-40B4-BE49-F238E27FC236}">
                <a16:creationId xmlns:a16="http://schemas.microsoft.com/office/drawing/2014/main" id="{F6042539-2267-AAE1-61A5-708283B4F0F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188279" y="415528"/>
            <a:ext cx="2595730" cy="56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42809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4065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mit Bild tiefenblau 03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CC3E297-351D-4502-B3F3-DF30BD7D332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195899" y="2348880"/>
            <a:ext cx="6588113" cy="2700300"/>
          </a:xfrm>
        </p:spPr>
        <p:txBody>
          <a:bodyPr tIns="0" anchor="t" anchorCtr="0"/>
          <a:lstStyle>
            <a:lvl1pPr algn="l">
              <a:lnSpc>
                <a:spcPct val="90000"/>
              </a:lnSpc>
              <a:defRPr sz="6400">
                <a:solidFill>
                  <a:schemeClr val="bg1"/>
                </a:solidFill>
              </a:defRPr>
            </a:lvl1pPr>
          </a:lstStyle>
          <a:p>
            <a:r>
              <a:rPr lang="de-DE"/>
              <a:t>Mastertitel-format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19EC0E72-5234-460C-8ED2-16920D4C6F5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195899" y="6201308"/>
            <a:ext cx="4536000" cy="288000"/>
          </a:xfrm>
        </p:spPr>
        <p:txBody>
          <a:bodyPr anchor="b" anchorCtr="0"/>
          <a:lstStyle>
            <a:lvl1pPr marL="0" indent="0" algn="l"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Referent | Datum, Ort</a:t>
            </a:r>
          </a:p>
        </p:txBody>
      </p:sp>
      <p:sp>
        <p:nvSpPr>
          <p:cNvPr id="36" name="Freihandform: Form 35">
            <a:extLst>
              <a:ext uri="{FF2B5EF4-FFF2-40B4-BE49-F238E27FC236}">
                <a16:creationId xmlns:a16="http://schemas.microsoft.com/office/drawing/2014/main" id="{175972AD-FD90-049F-F161-CC84A11A0747}"/>
              </a:ext>
            </a:extLst>
          </p:cNvPr>
          <p:cNvSpPr/>
          <p:nvPr userDrawn="1"/>
        </p:nvSpPr>
        <p:spPr>
          <a:xfrm rot="5400000" flipH="1">
            <a:off x="407988" y="404813"/>
            <a:ext cx="1848989" cy="1848989"/>
          </a:xfrm>
          <a:custGeom>
            <a:avLst/>
            <a:gdLst>
              <a:gd name="connsiteX0" fmla="*/ 2454783 w 2454783"/>
              <a:gd name="connsiteY0" fmla="*/ 1227392 h 2454783"/>
              <a:gd name="connsiteX1" fmla="*/ 1227392 w 2454783"/>
              <a:gd name="connsiteY1" fmla="*/ 2454783 h 2454783"/>
              <a:gd name="connsiteX2" fmla="*/ 1 w 2454783"/>
              <a:gd name="connsiteY2" fmla="*/ 1227392 h 2454783"/>
              <a:gd name="connsiteX3" fmla="*/ 1227392 w 2454783"/>
              <a:gd name="connsiteY3" fmla="*/ 0 h 2454783"/>
              <a:gd name="connsiteX4" fmla="*/ 2454783 w 2454783"/>
              <a:gd name="connsiteY4" fmla="*/ 1227392 h 24547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54783" h="2454783">
                <a:moveTo>
                  <a:pt x="2454783" y="1227392"/>
                </a:moveTo>
                <a:cubicBezTo>
                  <a:pt x="2454783" y="1905261"/>
                  <a:pt x="1905261" y="2454783"/>
                  <a:pt x="1227392" y="2454783"/>
                </a:cubicBezTo>
                <a:cubicBezTo>
                  <a:pt x="549522" y="2454783"/>
                  <a:pt x="1" y="1905261"/>
                  <a:pt x="1" y="1227392"/>
                </a:cubicBezTo>
                <a:cubicBezTo>
                  <a:pt x="1" y="549522"/>
                  <a:pt x="549523" y="0"/>
                  <a:pt x="1227392" y="0"/>
                </a:cubicBezTo>
                <a:cubicBezTo>
                  <a:pt x="1905262" y="0"/>
                  <a:pt x="2454783" y="549523"/>
                  <a:pt x="2454783" y="1227392"/>
                </a:cubicBezTo>
                <a:close/>
              </a:path>
            </a:pathLst>
          </a:custGeom>
          <a:solidFill>
            <a:schemeClr val="bg2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de-DE"/>
          </a:p>
        </p:txBody>
      </p:sp>
      <p:grpSp>
        <p:nvGrpSpPr>
          <p:cNvPr id="37" name="Gruppieren 36">
            <a:extLst>
              <a:ext uri="{FF2B5EF4-FFF2-40B4-BE49-F238E27FC236}">
                <a16:creationId xmlns:a16="http://schemas.microsoft.com/office/drawing/2014/main" id="{94A199B4-2CBF-1736-9EB4-D59C0A967DD9}"/>
              </a:ext>
            </a:extLst>
          </p:cNvPr>
          <p:cNvGrpSpPr/>
          <p:nvPr userDrawn="1"/>
        </p:nvGrpSpPr>
        <p:grpSpPr>
          <a:xfrm flipH="1">
            <a:off x="2563002" y="487812"/>
            <a:ext cx="1683066" cy="1682991"/>
            <a:chOff x="2545959" y="2479024"/>
            <a:chExt cx="1691059" cy="1690984"/>
          </a:xfrm>
          <a:solidFill>
            <a:schemeClr val="accent4"/>
          </a:solidFill>
        </p:grpSpPr>
        <p:sp>
          <p:nvSpPr>
            <p:cNvPr id="38" name="Freihandform: Form 37">
              <a:extLst>
                <a:ext uri="{FF2B5EF4-FFF2-40B4-BE49-F238E27FC236}">
                  <a16:creationId xmlns:a16="http://schemas.microsoft.com/office/drawing/2014/main" id="{3DE869BB-8322-D89E-D95E-EE31569311A9}"/>
                </a:ext>
              </a:extLst>
            </p:cNvPr>
            <p:cNvSpPr/>
            <p:nvPr/>
          </p:nvSpPr>
          <p:spPr>
            <a:xfrm flipH="1">
              <a:off x="2545959" y="2479024"/>
              <a:ext cx="130069" cy="130069"/>
            </a:xfrm>
            <a:custGeom>
              <a:avLst/>
              <a:gdLst>
                <a:gd name="connsiteX0" fmla="*/ 0 w 163639"/>
                <a:gd name="connsiteY0" fmla="*/ 81820 h 163639"/>
                <a:gd name="connsiteX1" fmla="*/ 81820 w 163639"/>
                <a:gd name="connsiteY1" fmla="*/ 163639 h 163639"/>
                <a:gd name="connsiteX2" fmla="*/ 163639 w 163639"/>
                <a:gd name="connsiteY2" fmla="*/ 81820 h 163639"/>
                <a:gd name="connsiteX3" fmla="*/ 81820 w 163639"/>
                <a:gd name="connsiteY3" fmla="*/ 0 h 163639"/>
                <a:gd name="connsiteX4" fmla="*/ 0 w 163639"/>
                <a:gd name="connsiteY4" fmla="*/ 81820 h 1636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3639" h="163639">
                  <a:moveTo>
                    <a:pt x="0" y="81820"/>
                  </a:moveTo>
                  <a:cubicBezTo>
                    <a:pt x="0" y="126968"/>
                    <a:pt x="36671" y="163639"/>
                    <a:pt x="81820" y="163639"/>
                  </a:cubicBezTo>
                  <a:cubicBezTo>
                    <a:pt x="126968" y="163639"/>
                    <a:pt x="163639" y="126968"/>
                    <a:pt x="163639" y="81820"/>
                  </a:cubicBezTo>
                  <a:cubicBezTo>
                    <a:pt x="163639" y="36671"/>
                    <a:pt x="126968" y="0"/>
                    <a:pt x="81820" y="0"/>
                  </a:cubicBezTo>
                  <a:cubicBezTo>
                    <a:pt x="36671" y="0"/>
                    <a:pt x="0" y="36671"/>
                    <a:pt x="0" y="8182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39" name="Freihandform: Form 38">
              <a:extLst>
                <a:ext uri="{FF2B5EF4-FFF2-40B4-BE49-F238E27FC236}">
                  <a16:creationId xmlns:a16="http://schemas.microsoft.com/office/drawing/2014/main" id="{4A4A9FDC-0E15-1B7E-BCD0-62732DFE77D3}"/>
                </a:ext>
              </a:extLst>
            </p:cNvPr>
            <p:cNvSpPr/>
            <p:nvPr/>
          </p:nvSpPr>
          <p:spPr>
            <a:xfrm flipH="1">
              <a:off x="2545959" y="3259519"/>
              <a:ext cx="130069" cy="130069"/>
            </a:xfrm>
            <a:custGeom>
              <a:avLst/>
              <a:gdLst>
                <a:gd name="connsiteX0" fmla="*/ 0 w 163639"/>
                <a:gd name="connsiteY0" fmla="*/ 81820 h 163639"/>
                <a:gd name="connsiteX1" fmla="*/ 81820 w 163639"/>
                <a:gd name="connsiteY1" fmla="*/ 163640 h 163639"/>
                <a:gd name="connsiteX2" fmla="*/ 163639 w 163639"/>
                <a:gd name="connsiteY2" fmla="*/ 81820 h 163639"/>
                <a:gd name="connsiteX3" fmla="*/ 81820 w 163639"/>
                <a:gd name="connsiteY3" fmla="*/ 0 h 163639"/>
                <a:gd name="connsiteX4" fmla="*/ 0 w 163639"/>
                <a:gd name="connsiteY4" fmla="*/ 81820 h 1636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3639" h="163639">
                  <a:moveTo>
                    <a:pt x="0" y="81820"/>
                  </a:moveTo>
                  <a:cubicBezTo>
                    <a:pt x="0" y="126968"/>
                    <a:pt x="36671" y="163640"/>
                    <a:pt x="81820" y="163640"/>
                  </a:cubicBezTo>
                  <a:cubicBezTo>
                    <a:pt x="126968" y="163640"/>
                    <a:pt x="163639" y="126968"/>
                    <a:pt x="163639" y="81820"/>
                  </a:cubicBezTo>
                  <a:cubicBezTo>
                    <a:pt x="163639" y="36671"/>
                    <a:pt x="126968" y="0"/>
                    <a:pt x="81820" y="0"/>
                  </a:cubicBezTo>
                  <a:cubicBezTo>
                    <a:pt x="36671" y="0"/>
                    <a:pt x="0" y="36671"/>
                    <a:pt x="0" y="8182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40" name="Freihandform: Form 39">
              <a:extLst>
                <a:ext uri="{FF2B5EF4-FFF2-40B4-BE49-F238E27FC236}">
                  <a16:creationId xmlns:a16="http://schemas.microsoft.com/office/drawing/2014/main" id="{DB1941CA-4D3D-0595-B8A3-BE587AF2728A}"/>
                </a:ext>
              </a:extLst>
            </p:cNvPr>
            <p:cNvSpPr/>
            <p:nvPr/>
          </p:nvSpPr>
          <p:spPr>
            <a:xfrm flipH="1">
              <a:off x="2936169" y="2479024"/>
              <a:ext cx="130069" cy="130069"/>
            </a:xfrm>
            <a:custGeom>
              <a:avLst/>
              <a:gdLst>
                <a:gd name="connsiteX0" fmla="*/ 0 w 163639"/>
                <a:gd name="connsiteY0" fmla="*/ 81820 h 163639"/>
                <a:gd name="connsiteX1" fmla="*/ 81820 w 163639"/>
                <a:gd name="connsiteY1" fmla="*/ 163639 h 163639"/>
                <a:gd name="connsiteX2" fmla="*/ 163639 w 163639"/>
                <a:gd name="connsiteY2" fmla="*/ 81820 h 163639"/>
                <a:gd name="connsiteX3" fmla="*/ 81820 w 163639"/>
                <a:gd name="connsiteY3" fmla="*/ 0 h 163639"/>
                <a:gd name="connsiteX4" fmla="*/ 0 w 163639"/>
                <a:gd name="connsiteY4" fmla="*/ 81820 h 1636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3639" h="163639">
                  <a:moveTo>
                    <a:pt x="0" y="81820"/>
                  </a:moveTo>
                  <a:cubicBezTo>
                    <a:pt x="0" y="126968"/>
                    <a:pt x="36671" y="163639"/>
                    <a:pt x="81820" y="163639"/>
                  </a:cubicBezTo>
                  <a:cubicBezTo>
                    <a:pt x="126968" y="163639"/>
                    <a:pt x="163639" y="126968"/>
                    <a:pt x="163639" y="81820"/>
                  </a:cubicBezTo>
                  <a:cubicBezTo>
                    <a:pt x="163639" y="36671"/>
                    <a:pt x="126968" y="0"/>
                    <a:pt x="81820" y="0"/>
                  </a:cubicBezTo>
                  <a:cubicBezTo>
                    <a:pt x="36671" y="0"/>
                    <a:pt x="0" y="36671"/>
                    <a:pt x="0" y="8182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41" name="Freihandform: Form 40">
              <a:extLst>
                <a:ext uri="{FF2B5EF4-FFF2-40B4-BE49-F238E27FC236}">
                  <a16:creationId xmlns:a16="http://schemas.microsoft.com/office/drawing/2014/main" id="{7ECF0C93-03D0-BCA1-C2C5-7518DD7C47EC}"/>
                </a:ext>
              </a:extLst>
            </p:cNvPr>
            <p:cNvSpPr/>
            <p:nvPr/>
          </p:nvSpPr>
          <p:spPr>
            <a:xfrm flipH="1">
              <a:off x="2936169" y="3259443"/>
              <a:ext cx="130069" cy="130069"/>
            </a:xfrm>
            <a:custGeom>
              <a:avLst/>
              <a:gdLst>
                <a:gd name="connsiteX0" fmla="*/ 0 w 163639"/>
                <a:gd name="connsiteY0" fmla="*/ 81820 h 163639"/>
                <a:gd name="connsiteX1" fmla="*/ 81820 w 163639"/>
                <a:gd name="connsiteY1" fmla="*/ 163640 h 163639"/>
                <a:gd name="connsiteX2" fmla="*/ 163639 w 163639"/>
                <a:gd name="connsiteY2" fmla="*/ 81820 h 163639"/>
                <a:gd name="connsiteX3" fmla="*/ 81820 w 163639"/>
                <a:gd name="connsiteY3" fmla="*/ 0 h 163639"/>
                <a:gd name="connsiteX4" fmla="*/ 0 w 163639"/>
                <a:gd name="connsiteY4" fmla="*/ 81820 h 1636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3639" h="163639">
                  <a:moveTo>
                    <a:pt x="0" y="81820"/>
                  </a:moveTo>
                  <a:cubicBezTo>
                    <a:pt x="0" y="126968"/>
                    <a:pt x="36671" y="163640"/>
                    <a:pt x="81820" y="163640"/>
                  </a:cubicBezTo>
                  <a:cubicBezTo>
                    <a:pt x="126968" y="163640"/>
                    <a:pt x="163639" y="126968"/>
                    <a:pt x="163639" y="81820"/>
                  </a:cubicBezTo>
                  <a:cubicBezTo>
                    <a:pt x="163639" y="36671"/>
                    <a:pt x="126968" y="0"/>
                    <a:pt x="81820" y="0"/>
                  </a:cubicBezTo>
                  <a:cubicBezTo>
                    <a:pt x="36671" y="0"/>
                    <a:pt x="0" y="36671"/>
                    <a:pt x="0" y="8182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42" name="Freihandform: Form 41">
              <a:extLst>
                <a:ext uri="{FF2B5EF4-FFF2-40B4-BE49-F238E27FC236}">
                  <a16:creationId xmlns:a16="http://schemas.microsoft.com/office/drawing/2014/main" id="{A8F06A02-BF0D-F37A-CE72-CF678672205E}"/>
                </a:ext>
              </a:extLst>
            </p:cNvPr>
            <p:cNvSpPr/>
            <p:nvPr/>
          </p:nvSpPr>
          <p:spPr>
            <a:xfrm flipH="1">
              <a:off x="3326454" y="2479024"/>
              <a:ext cx="130069" cy="130069"/>
            </a:xfrm>
            <a:custGeom>
              <a:avLst/>
              <a:gdLst>
                <a:gd name="connsiteX0" fmla="*/ 0 w 163639"/>
                <a:gd name="connsiteY0" fmla="*/ 81820 h 163639"/>
                <a:gd name="connsiteX1" fmla="*/ 81820 w 163639"/>
                <a:gd name="connsiteY1" fmla="*/ 163639 h 163639"/>
                <a:gd name="connsiteX2" fmla="*/ 163640 w 163639"/>
                <a:gd name="connsiteY2" fmla="*/ 81820 h 163639"/>
                <a:gd name="connsiteX3" fmla="*/ 81820 w 163639"/>
                <a:gd name="connsiteY3" fmla="*/ 0 h 163639"/>
                <a:gd name="connsiteX4" fmla="*/ 0 w 163639"/>
                <a:gd name="connsiteY4" fmla="*/ 81820 h 1636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3639" h="163639">
                  <a:moveTo>
                    <a:pt x="0" y="81820"/>
                  </a:moveTo>
                  <a:cubicBezTo>
                    <a:pt x="0" y="126968"/>
                    <a:pt x="36671" y="163639"/>
                    <a:pt x="81820" y="163639"/>
                  </a:cubicBezTo>
                  <a:cubicBezTo>
                    <a:pt x="126968" y="163639"/>
                    <a:pt x="163640" y="126968"/>
                    <a:pt x="163640" y="81820"/>
                  </a:cubicBezTo>
                  <a:cubicBezTo>
                    <a:pt x="163640" y="36671"/>
                    <a:pt x="126968" y="0"/>
                    <a:pt x="81820" y="0"/>
                  </a:cubicBezTo>
                  <a:cubicBezTo>
                    <a:pt x="36671" y="0"/>
                    <a:pt x="0" y="36671"/>
                    <a:pt x="0" y="8182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43" name="Freihandform: Form 42">
              <a:extLst>
                <a:ext uri="{FF2B5EF4-FFF2-40B4-BE49-F238E27FC236}">
                  <a16:creationId xmlns:a16="http://schemas.microsoft.com/office/drawing/2014/main" id="{126CAD32-607F-447D-435B-A554D0FE1CE4}"/>
                </a:ext>
              </a:extLst>
            </p:cNvPr>
            <p:cNvSpPr/>
            <p:nvPr/>
          </p:nvSpPr>
          <p:spPr>
            <a:xfrm flipH="1">
              <a:off x="3326454" y="3259443"/>
              <a:ext cx="130069" cy="130069"/>
            </a:xfrm>
            <a:custGeom>
              <a:avLst/>
              <a:gdLst>
                <a:gd name="connsiteX0" fmla="*/ 0 w 163639"/>
                <a:gd name="connsiteY0" fmla="*/ 81820 h 163639"/>
                <a:gd name="connsiteX1" fmla="*/ 81820 w 163639"/>
                <a:gd name="connsiteY1" fmla="*/ 163640 h 163639"/>
                <a:gd name="connsiteX2" fmla="*/ 163640 w 163639"/>
                <a:gd name="connsiteY2" fmla="*/ 81820 h 163639"/>
                <a:gd name="connsiteX3" fmla="*/ 81820 w 163639"/>
                <a:gd name="connsiteY3" fmla="*/ 0 h 163639"/>
                <a:gd name="connsiteX4" fmla="*/ 0 w 163639"/>
                <a:gd name="connsiteY4" fmla="*/ 81820 h 1636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3639" h="163639">
                  <a:moveTo>
                    <a:pt x="0" y="81820"/>
                  </a:moveTo>
                  <a:cubicBezTo>
                    <a:pt x="0" y="126968"/>
                    <a:pt x="36671" y="163640"/>
                    <a:pt x="81820" y="163640"/>
                  </a:cubicBezTo>
                  <a:cubicBezTo>
                    <a:pt x="126968" y="163640"/>
                    <a:pt x="163640" y="126968"/>
                    <a:pt x="163640" y="81820"/>
                  </a:cubicBezTo>
                  <a:cubicBezTo>
                    <a:pt x="163640" y="36671"/>
                    <a:pt x="126968" y="0"/>
                    <a:pt x="81820" y="0"/>
                  </a:cubicBezTo>
                  <a:cubicBezTo>
                    <a:pt x="36671" y="0"/>
                    <a:pt x="0" y="36671"/>
                    <a:pt x="0" y="8182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44" name="Freihandform: Form 43">
              <a:extLst>
                <a:ext uri="{FF2B5EF4-FFF2-40B4-BE49-F238E27FC236}">
                  <a16:creationId xmlns:a16="http://schemas.microsoft.com/office/drawing/2014/main" id="{8381E972-4EA6-45E7-849E-EDF45119DAF4}"/>
                </a:ext>
              </a:extLst>
            </p:cNvPr>
            <p:cNvSpPr/>
            <p:nvPr/>
          </p:nvSpPr>
          <p:spPr>
            <a:xfrm flipH="1">
              <a:off x="3716664" y="2479024"/>
              <a:ext cx="130069" cy="130069"/>
            </a:xfrm>
            <a:custGeom>
              <a:avLst/>
              <a:gdLst>
                <a:gd name="connsiteX0" fmla="*/ 0 w 163639"/>
                <a:gd name="connsiteY0" fmla="*/ 81820 h 163639"/>
                <a:gd name="connsiteX1" fmla="*/ 81820 w 163639"/>
                <a:gd name="connsiteY1" fmla="*/ 163639 h 163639"/>
                <a:gd name="connsiteX2" fmla="*/ 163640 w 163639"/>
                <a:gd name="connsiteY2" fmla="*/ 81820 h 163639"/>
                <a:gd name="connsiteX3" fmla="*/ 81820 w 163639"/>
                <a:gd name="connsiteY3" fmla="*/ 0 h 163639"/>
                <a:gd name="connsiteX4" fmla="*/ 0 w 163639"/>
                <a:gd name="connsiteY4" fmla="*/ 81820 h 1636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3639" h="163639">
                  <a:moveTo>
                    <a:pt x="0" y="81820"/>
                  </a:moveTo>
                  <a:cubicBezTo>
                    <a:pt x="0" y="126968"/>
                    <a:pt x="36671" y="163639"/>
                    <a:pt x="81820" y="163639"/>
                  </a:cubicBezTo>
                  <a:cubicBezTo>
                    <a:pt x="126968" y="163639"/>
                    <a:pt x="163640" y="126968"/>
                    <a:pt x="163640" y="81820"/>
                  </a:cubicBezTo>
                  <a:cubicBezTo>
                    <a:pt x="163640" y="36671"/>
                    <a:pt x="126968" y="0"/>
                    <a:pt x="81820" y="0"/>
                  </a:cubicBezTo>
                  <a:cubicBezTo>
                    <a:pt x="36671" y="0"/>
                    <a:pt x="0" y="36671"/>
                    <a:pt x="0" y="8182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45" name="Freihandform: Form 44">
              <a:extLst>
                <a:ext uri="{FF2B5EF4-FFF2-40B4-BE49-F238E27FC236}">
                  <a16:creationId xmlns:a16="http://schemas.microsoft.com/office/drawing/2014/main" id="{249801EC-3331-0A62-C820-1071C29A2D33}"/>
                </a:ext>
              </a:extLst>
            </p:cNvPr>
            <p:cNvSpPr/>
            <p:nvPr/>
          </p:nvSpPr>
          <p:spPr>
            <a:xfrm flipH="1">
              <a:off x="3716664" y="3259443"/>
              <a:ext cx="130069" cy="130069"/>
            </a:xfrm>
            <a:custGeom>
              <a:avLst/>
              <a:gdLst>
                <a:gd name="connsiteX0" fmla="*/ 0 w 163639"/>
                <a:gd name="connsiteY0" fmla="*/ 81820 h 163639"/>
                <a:gd name="connsiteX1" fmla="*/ 81820 w 163639"/>
                <a:gd name="connsiteY1" fmla="*/ 163640 h 163639"/>
                <a:gd name="connsiteX2" fmla="*/ 163640 w 163639"/>
                <a:gd name="connsiteY2" fmla="*/ 81820 h 163639"/>
                <a:gd name="connsiteX3" fmla="*/ 81820 w 163639"/>
                <a:gd name="connsiteY3" fmla="*/ 0 h 163639"/>
                <a:gd name="connsiteX4" fmla="*/ 0 w 163639"/>
                <a:gd name="connsiteY4" fmla="*/ 81820 h 1636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3639" h="163639">
                  <a:moveTo>
                    <a:pt x="0" y="81820"/>
                  </a:moveTo>
                  <a:cubicBezTo>
                    <a:pt x="0" y="126968"/>
                    <a:pt x="36671" y="163640"/>
                    <a:pt x="81820" y="163640"/>
                  </a:cubicBezTo>
                  <a:cubicBezTo>
                    <a:pt x="126968" y="163640"/>
                    <a:pt x="163640" y="126968"/>
                    <a:pt x="163640" y="81820"/>
                  </a:cubicBezTo>
                  <a:cubicBezTo>
                    <a:pt x="163640" y="36671"/>
                    <a:pt x="126968" y="0"/>
                    <a:pt x="81820" y="0"/>
                  </a:cubicBezTo>
                  <a:cubicBezTo>
                    <a:pt x="36671" y="0"/>
                    <a:pt x="0" y="36671"/>
                    <a:pt x="0" y="8182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46" name="Freihandform: Form 45">
              <a:extLst>
                <a:ext uri="{FF2B5EF4-FFF2-40B4-BE49-F238E27FC236}">
                  <a16:creationId xmlns:a16="http://schemas.microsoft.com/office/drawing/2014/main" id="{23FACC4B-FFC2-ECC9-CCF3-04459FBDECE5}"/>
                </a:ext>
              </a:extLst>
            </p:cNvPr>
            <p:cNvSpPr/>
            <p:nvPr/>
          </p:nvSpPr>
          <p:spPr>
            <a:xfrm flipH="1">
              <a:off x="4106949" y="2479024"/>
              <a:ext cx="130069" cy="130069"/>
            </a:xfrm>
            <a:custGeom>
              <a:avLst/>
              <a:gdLst>
                <a:gd name="connsiteX0" fmla="*/ 0 w 163639"/>
                <a:gd name="connsiteY0" fmla="*/ 81820 h 163639"/>
                <a:gd name="connsiteX1" fmla="*/ 81820 w 163639"/>
                <a:gd name="connsiteY1" fmla="*/ 163639 h 163639"/>
                <a:gd name="connsiteX2" fmla="*/ 163640 w 163639"/>
                <a:gd name="connsiteY2" fmla="*/ 81820 h 163639"/>
                <a:gd name="connsiteX3" fmla="*/ 81820 w 163639"/>
                <a:gd name="connsiteY3" fmla="*/ 0 h 163639"/>
                <a:gd name="connsiteX4" fmla="*/ 0 w 163639"/>
                <a:gd name="connsiteY4" fmla="*/ 81820 h 1636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3639" h="163639">
                  <a:moveTo>
                    <a:pt x="0" y="81820"/>
                  </a:moveTo>
                  <a:cubicBezTo>
                    <a:pt x="0" y="126968"/>
                    <a:pt x="36671" y="163639"/>
                    <a:pt x="81820" y="163639"/>
                  </a:cubicBezTo>
                  <a:cubicBezTo>
                    <a:pt x="126968" y="163639"/>
                    <a:pt x="163640" y="126968"/>
                    <a:pt x="163640" y="81820"/>
                  </a:cubicBezTo>
                  <a:cubicBezTo>
                    <a:pt x="163640" y="36671"/>
                    <a:pt x="126968" y="0"/>
                    <a:pt x="81820" y="0"/>
                  </a:cubicBezTo>
                  <a:cubicBezTo>
                    <a:pt x="36671" y="0"/>
                    <a:pt x="0" y="36671"/>
                    <a:pt x="0" y="8182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47" name="Freihandform: Form 46">
              <a:extLst>
                <a:ext uri="{FF2B5EF4-FFF2-40B4-BE49-F238E27FC236}">
                  <a16:creationId xmlns:a16="http://schemas.microsoft.com/office/drawing/2014/main" id="{E9381E77-072F-B4CA-F26D-4746ADA536FB}"/>
                </a:ext>
              </a:extLst>
            </p:cNvPr>
            <p:cNvSpPr/>
            <p:nvPr/>
          </p:nvSpPr>
          <p:spPr>
            <a:xfrm flipH="1">
              <a:off x="4106949" y="3259443"/>
              <a:ext cx="130069" cy="130069"/>
            </a:xfrm>
            <a:custGeom>
              <a:avLst/>
              <a:gdLst>
                <a:gd name="connsiteX0" fmla="*/ 0 w 163639"/>
                <a:gd name="connsiteY0" fmla="*/ 81820 h 163639"/>
                <a:gd name="connsiteX1" fmla="*/ 81820 w 163639"/>
                <a:gd name="connsiteY1" fmla="*/ 163640 h 163639"/>
                <a:gd name="connsiteX2" fmla="*/ 163640 w 163639"/>
                <a:gd name="connsiteY2" fmla="*/ 81820 h 163639"/>
                <a:gd name="connsiteX3" fmla="*/ 81820 w 163639"/>
                <a:gd name="connsiteY3" fmla="*/ 0 h 163639"/>
                <a:gd name="connsiteX4" fmla="*/ 0 w 163639"/>
                <a:gd name="connsiteY4" fmla="*/ 81820 h 1636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3639" h="163639">
                  <a:moveTo>
                    <a:pt x="0" y="81820"/>
                  </a:moveTo>
                  <a:cubicBezTo>
                    <a:pt x="0" y="126968"/>
                    <a:pt x="36671" y="163640"/>
                    <a:pt x="81820" y="163640"/>
                  </a:cubicBezTo>
                  <a:cubicBezTo>
                    <a:pt x="126968" y="163640"/>
                    <a:pt x="163640" y="126968"/>
                    <a:pt x="163640" y="81820"/>
                  </a:cubicBezTo>
                  <a:cubicBezTo>
                    <a:pt x="163640" y="36671"/>
                    <a:pt x="126968" y="0"/>
                    <a:pt x="81820" y="0"/>
                  </a:cubicBezTo>
                  <a:cubicBezTo>
                    <a:pt x="36671" y="0"/>
                    <a:pt x="0" y="36671"/>
                    <a:pt x="0" y="8182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48" name="Freihandform: Form 47">
              <a:extLst>
                <a:ext uri="{FF2B5EF4-FFF2-40B4-BE49-F238E27FC236}">
                  <a16:creationId xmlns:a16="http://schemas.microsoft.com/office/drawing/2014/main" id="{87C79F8D-EC80-CEE9-0CC1-A00E07FCFA46}"/>
                </a:ext>
              </a:extLst>
            </p:cNvPr>
            <p:cNvSpPr/>
            <p:nvPr/>
          </p:nvSpPr>
          <p:spPr>
            <a:xfrm flipH="1">
              <a:off x="2545959" y="2869234"/>
              <a:ext cx="130069" cy="130069"/>
            </a:xfrm>
            <a:custGeom>
              <a:avLst/>
              <a:gdLst>
                <a:gd name="connsiteX0" fmla="*/ 0 w 163639"/>
                <a:gd name="connsiteY0" fmla="*/ 81820 h 163639"/>
                <a:gd name="connsiteX1" fmla="*/ 81820 w 163639"/>
                <a:gd name="connsiteY1" fmla="*/ 163640 h 163639"/>
                <a:gd name="connsiteX2" fmla="*/ 163639 w 163639"/>
                <a:gd name="connsiteY2" fmla="*/ 81820 h 163639"/>
                <a:gd name="connsiteX3" fmla="*/ 81820 w 163639"/>
                <a:gd name="connsiteY3" fmla="*/ 0 h 163639"/>
                <a:gd name="connsiteX4" fmla="*/ 0 w 163639"/>
                <a:gd name="connsiteY4" fmla="*/ 81820 h 1636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3639" h="163639">
                  <a:moveTo>
                    <a:pt x="0" y="81820"/>
                  </a:moveTo>
                  <a:cubicBezTo>
                    <a:pt x="0" y="126968"/>
                    <a:pt x="36671" y="163640"/>
                    <a:pt x="81820" y="163640"/>
                  </a:cubicBezTo>
                  <a:cubicBezTo>
                    <a:pt x="126968" y="163640"/>
                    <a:pt x="163639" y="126968"/>
                    <a:pt x="163639" y="81820"/>
                  </a:cubicBezTo>
                  <a:cubicBezTo>
                    <a:pt x="163639" y="36671"/>
                    <a:pt x="126968" y="0"/>
                    <a:pt x="81820" y="0"/>
                  </a:cubicBezTo>
                  <a:cubicBezTo>
                    <a:pt x="36671" y="0"/>
                    <a:pt x="0" y="36671"/>
                    <a:pt x="0" y="8182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49" name="Freihandform: Form 48">
              <a:extLst>
                <a:ext uri="{FF2B5EF4-FFF2-40B4-BE49-F238E27FC236}">
                  <a16:creationId xmlns:a16="http://schemas.microsoft.com/office/drawing/2014/main" id="{0AC5D24D-F792-7138-070D-40A161AE107C}"/>
                </a:ext>
              </a:extLst>
            </p:cNvPr>
            <p:cNvSpPr/>
            <p:nvPr/>
          </p:nvSpPr>
          <p:spPr>
            <a:xfrm flipH="1">
              <a:off x="2545959" y="3649729"/>
              <a:ext cx="130069" cy="130069"/>
            </a:xfrm>
            <a:custGeom>
              <a:avLst/>
              <a:gdLst>
                <a:gd name="connsiteX0" fmla="*/ 0 w 163639"/>
                <a:gd name="connsiteY0" fmla="*/ 81820 h 163639"/>
                <a:gd name="connsiteX1" fmla="*/ 81820 w 163639"/>
                <a:gd name="connsiteY1" fmla="*/ 163639 h 163639"/>
                <a:gd name="connsiteX2" fmla="*/ 163639 w 163639"/>
                <a:gd name="connsiteY2" fmla="*/ 81820 h 163639"/>
                <a:gd name="connsiteX3" fmla="*/ 81820 w 163639"/>
                <a:gd name="connsiteY3" fmla="*/ 0 h 163639"/>
                <a:gd name="connsiteX4" fmla="*/ 0 w 163639"/>
                <a:gd name="connsiteY4" fmla="*/ 81820 h 1636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3639" h="163639">
                  <a:moveTo>
                    <a:pt x="0" y="81820"/>
                  </a:moveTo>
                  <a:cubicBezTo>
                    <a:pt x="0" y="126968"/>
                    <a:pt x="36671" y="163639"/>
                    <a:pt x="81820" y="163639"/>
                  </a:cubicBezTo>
                  <a:cubicBezTo>
                    <a:pt x="126968" y="163639"/>
                    <a:pt x="163639" y="126968"/>
                    <a:pt x="163639" y="81820"/>
                  </a:cubicBezTo>
                  <a:cubicBezTo>
                    <a:pt x="163639" y="36671"/>
                    <a:pt x="126968" y="0"/>
                    <a:pt x="81820" y="0"/>
                  </a:cubicBezTo>
                  <a:cubicBezTo>
                    <a:pt x="36671" y="0"/>
                    <a:pt x="0" y="36671"/>
                    <a:pt x="0" y="8182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50" name="Freihandform: Form 49">
              <a:extLst>
                <a:ext uri="{FF2B5EF4-FFF2-40B4-BE49-F238E27FC236}">
                  <a16:creationId xmlns:a16="http://schemas.microsoft.com/office/drawing/2014/main" id="{B60A2E5E-883D-0E64-4220-5CD4AB73509F}"/>
                </a:ext>
              </a:extLst>
            </p:cNvPr>
            <p:cNvSpPr/>
            <p:nvPr/>
          </p:nvSpPr>
          <p:spPr>
            <a:xfrm flipH="1">
              <a:off x="2545959" y="4039939"/>
              <a:ext cx="130069" cy="130069"/>
            </a:xfrm>
            <a:custGeom>
              <a:avLst/>
              <a:gdLst>
                <a:gd name="connsiteX0" fmla="*/ 0 w 163639"/>
                <a:gd name="connsiteY0" fmla="*/ 81820 h 163639"/>
                <a:gd name="connsiteX1" fmla="*/ 81820 w 163639"/>
                <a:gd name="connsiteY1" fmla="*/ 163639 h 163639"/>
                <a:gd name="connsiteX2" fmla="*/ 163639 w 163639"/>
                <a:gd name="connsiteY2" fmla="*/ 81820 h 163639"/>
                <a:gd name="connsiteX3" fmla="*/ 81820 w 163639"/>
                <a:gd name="connsiteY3" fmla="*/ 0 h 163639"/>
                <a:gd name="connsiteX4" fmla="*/ 0 w 163639"/>
                <a:gd name="connsiteY4" fmla="*/ 81820 h 1636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3639" h="163639">
                  <a:moveTo>
                    <a:pt x="0" y="81820"/>
                  </a:moveTo>
                  <a:cubicBezTo>
                    <a:pt x="0" y="126968"/>
                    <a:pt x="36671" y="163639"/>
                    <a:pt x="81820" y="163639"/>
                  </a:cubicBezTo>
                  <a:cubicBezTo>
                    <a:pt x="126968" y="163639"/>
                    <a:pt x="163639" y="126968"/>
                    <a:pt x="163639" y="81820"/>
                  </a:cubicBezTo>
                  <a:cubicBezTo>
                    <a:pt x="163639" y="36671"/>
                    <a:pt x="126968" y="0"/>
                    <a:pt x="81820" y="0"/>
                  </a:cubicBezTo>
                  <a:cubicBezTo>
                    <a:pt x="36671" y="0"/>
                    <a:pt x="0" y="36671"/>
                    <a:pt x="0" y="8182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51" name="Freihandform: Form 50">
              <a:extLst>
                <a:ext uri="{FF2B5EF4-FFF2-40B4-BE49-F238E27FC236}">
                  <a16:creationId xmlns:a16="http://schemas.microsoft.com/office/drawing/2014/main" id="{6E843998-D1F4-81F7-81F6-913C81C13C77}"/>
                </a:ext>
              </a:extLst>
            </p:cNvPr>
            <p:cNvSpPr/>
            <p:nvPr/>
          </p:nvSpPr>
          <p:spPr>
            <a:xfrm flipH="1">
              <a:off x="2936169" y="2869234"/>
              <a:ext cx="130069" cy="130069"/>
            </a:xfrm>
            <a:custGeom>
              <a:avLst/>
              <a:gdLst>
                <a:gd name="connsiteX0" fmla="*/ 0 w 163639"/>
                <a:gd name="connsiteY0" fmla="*/ 81820 h 163639"/>
                <a:gd name="connsiteX1" fmla="*/ 81820 w 163639"/>
                <a:gd name="connsiteY1" fmla="*/ 163640 h 163639"/>
                <a:gd name="connsiteX2" fmla="*/ 163639 w 163639"/>
                <a:gd name="connsiteY2" fmla="*/ 81820 h 163639"/>
                <a:gd name="connsiteX3" fmla="*/ 81820 w 163639"/>
                <a:gd name="connsiteY3" fmla="*/ 0 h 163639"/>
                <a:gd name="connsiteX4" fmla="*/ 0 w 163639"/>
                <a:gd name="connsiteY4" fmla="*/ 81820 h 1636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3639" h="163639">
                  <a:moveTo>
                    <a:pt x="0" y="81820"/>
                  </a:moveTo>
                  <a:cubicBezTo>
                    <a:pt x="0" y="126968"/>
                    <a:pt x="36671" y="163640"/>
                    <a:pt x="81820" y="163640"/>
                  </a:cubicBezTo>
                  <a:cubicBezTo>
                    <a:pt x="126968" y="163640"/>
                    <a:pt x="163639" y="126968"/>
                    <a:pt x="163639" y="81820"/>
                  </a:cubicBezTo>
                  <a:cubicBezTo>
                    <a:pt x="163639" y="36671"/>
                    <a:pt x="126968" y="0"/>
                    <a:pt x="81820" y="0"/>
                  </a:cubicBezTo>
                  <a:cubicBezTo>
                    <a:pt x="36671" y="0"/>
                    <a:pt x="0" y="36671"/>
                    <a:pt x="0" y="8182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52" name="Freihandform: Form 51">
              <a:extLst>
                <a:ext uri="{FF2B5EF4-FFF2-40B4-BE49-F238E27FC236}">
                  <a16:creationId xmlns:a16="http://schemas.microsoft.com/office/drawing/2014/main" id="{BF1C9602-F81C-7A74-CAEF-A6C2BAB58D16}"/>
                </a:ext>
              </a:extLst>
            </p:cNvPr>
            <p:cNvSpPr/>
            <p:nvPr/>
          </p:nvSpPr>
          <p:spPr>
            <a:xfrm flipH="1">
              <a:off x="2936169" y="3649729"/>
              <a:ext cx="130069" cy="130069"/>
            </a:xfrm>
            <a:custGeom>
              <a:avLst/>
              <a:gdLst>
                <a:gd name="connsiteX0" fmla="*/ 0 w 163639"/>
                <a:gd name="connsiteY0" fmla="*/ 81820 h 163639"/>
                <a:gd name="connsiteX1" fmla="*/ 81820 w 163639"/>
                <a:gd name="connsiteY1" fmla="*/ 163639 h 163639"/>
                <a:gd name="connsiteX2" fmla="*/ 163639 w 163639"/>
                <a:gd name="connsiteY2" fmla="*/ 81820 h 163639"/>
                <a:gd name="connsiteX3" fmla="*/ 81820 w 163639"/>
                <a:gd name="connsiteY3" fmla="*/ 0 h 163639"/>
                <a:gd name="connsiteX4" fmla="*/ 0 w 163639"/>
                <a:gd name="connsiteY4" fmla="*/ 81820 h 1636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3639" h="163639">
                  <a:moveTo>
                    <a:pt x="0" y="81820"/>
                  </a:moveTo>
                  <a:cubicBezTo>
                    <a:pt x="0" y="126968"/>
                    <a:pt x="36671" y="163639"/>
                    <a:pt x="81820" y="163639"/>
                  </a:cubicBezTo>
                  <a:cubicBezTo>
                    <a:pt x="126968" y="163639"/>
                    <a:pt x="163639" y="126968"/>
                    <a:pt x="163639" y="81820"/>
                  </a:cubicBezTo>
                  <a:cubicBezTo>
                    <a:pt x="163639" y="36671"/>
                    <a:pt x="126968" y="0"/>
                    <a:pt x="81820" y="0"/>
                  </a:cubicBezTo>
                  <a:cubicBezTo>
                    <a:pt x="36671" y="0"/>
                    <a:pt x="0" y="36671"/>
                    <a:pt x="0" y="8182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53" name="Freihandform: Form 52">
              <a:extLst>
                <a:ext uri="{FF2B5EF4-FFF2-40B4-BE49-F238E27FC236}">
                  <a16:creationId xmlns:a16="http://schemas.microsoft.com/office/drawing/2014/main" id="{4F8B0C56-FCEB-9290-7502-34A4EF5706E5}"/>
                </a:ext>
              </a:extLst>
            </p:cNvPr>
            <p:cNvSpPr/>
            <p:nvPr/>
          </p:nvSpPr>
          <p:spPr>
            <a:xfrm flipH="1">
              <a:off x="2936169" y="4039939"/>
              <a:ext cx="130069" cy="130069"/>
            </a:xfrm>
            <a:custGeom>
              <a:avLst/>
              <a:gdLst>
                <a:gd name="connsiteX0" fmla="*/ 0 w 163639"/>
                <a:gd name="connsiteY0" fmla="*/ 81820 h 163639"/>
                <a:gd name="connsiteX1" fmla="*/ 81820 w 163639"/>
                <a:gd name="connsiteY1" fmla="*/ 163639 h 163639"/>
                <a:gd name="connsiteX2" fmla="*/ 163639 w 163639"/>
                <a:gd name="connsiteY2" fmla="*/ 81820 h 163639"/>
                <a:gd name="connsiteX3" fmla="*/ 81820 w 163639"/>
                <a:gd name="connsiteY3" fmla="*/ 0 h 163639"/>
                <a:gd name="connsiteX4" fmla="*/ 0 w 163639"/>
                <a:gd name="connsiteY4" fmla="*/ 81820 h 1636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3639" h="163639">
                  <a:moveTo>
                    <a:pt x="0" y="81820"/>
                  </a:moveTo>
                  <a:cubicBezTo>
                    <a:pt x="0" y="126968"/>
                    <a:pt x="36671" y="163639"/>
                    <a:pt x="81820" y="163639"/>
                  </a:cubicBezTo>
                  <a:cubicBezTo>
                    <a:pt x="126968" y="163639"/>
                    <a:pt x="163639" y="126968"/>
                    <a:pt x="163639" y="81820"/>
                  </a:cubicBezTo>
                  <a:cubicBezTo>
                    <a:pt x="163639" y="36671"/>
                    <a:pt x="126968" y="0"/>
                    <a:pt x="81820" y="0"/>
                  </a:cubicBezTo>
                  <a:cubicBezTo>
                    <a:pt x="36671" y="0"/>
                    <a:pt x="0" y="36671"/>
                    <a:pt x="0" y="8182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54" name="Freihandform: Form 53">
              <a:extLst>
                <a:ext uri="{FF2B5EF4-FFF2-40B4-BE49-F238E27FC236}">
                  <a16:creationId xmlns:a16="http://schemas.microsoft.com/office/drawing/2014/main" id="{982D63A6-6B5A-887B-9072-725544096E86}"/>
                </a:ext>
              </a:extLst>
            </p:cNvPr>
            <p:cNvSpPr/>
            <p:nvPr/>
          </p:nvSpPr>
          <p:spPr>
            <a:xfrm flipH="1">
              <a:off x="3326454" y="2869234"/>
              <a:ext cx="130069" cy="130069"/>
            </a:xfrm>
            <a:custGeom>
              <a:avLst/>
              <a:gdLst>
                <a:gd name="connsiteX0" fmla="*/ 0 w 163639"/>
                <a:gd name="connsiteY0" fmla="*/ 81820 h 163639"/>
                <a:gd name="connsiteX1" fmla="*/ 81820 w 163639"/>
                <a:gd name="connsiteY1" fmla="*/ 163640 h 163639"/>
                <a:gd name="connsiteX2" fmla="*/ 163640 w 163639"/>
                <a:gd name="connsiteY2" fmla="*/ 81820 h 163639"/>
                <a:gd name="connsiteX3" fmla="*/ 81820 w 163639"/>
                <a:gd name="connsiteY3" fmla="*/ 0 h 163639"/>
                <a:gd name="connsiteX4" fmla="*/ 0 w 163639"/>
                <a:gd name="connsiteY4" fmla="*/ 81820 h 1636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3639" h="163639">
                  <a:moveTo>
                    <a:pt x="0" y="81820"/>
                  </a:moveTo>
                  <a:cubicBezTo>
                    <a:pt x="0" y="126968"/>
                    <a:pt x="36671" y="163640"/>
                    <a:pt x="81820" y="163640"/>
                  </a:cubicBezTo>
                  <a:cubicBezTo>
                    <a:pt x="126968" y="163640"/>
                    <a:pt x="163640" y="126968"/>
                    <a:pt x="163640" y="81820"/>
                  </a:cubicBezTo>
                  <a:cubicBezTo>
                    <a:pt x="163640" y="36671"/>
                    <a:pt x="126968" y="0"/>
                    <a:pt x="81820" y="0"/>
                  </a:cubicBezTo>
                  <a:cubicBezTo>
                    <a:pt x="36671" y="0"/>
                    <a:pt x="0" y="36671"/>
                    <a:pt x="0" y="8182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55" name="Freihandform: Form 54">
              <a:extLst>
                <a:ext uri="{FF2B5EF4-FFF2-40B4-BE49-F238E27FC236}">
                  <a16:creationId xmlns:a16="http://schemas.microsoft.com/office/drawing/2014/main" id="{5604762D-6B71-EC13-47EC-1DF30E8AE776}"/>
                </a:ext>
              </a:extLst>
            </p:cNvPr>
            <p:cNvSpPr/>
            <p:nvPr/>
          </p:nvSpPr>
          <p:spPr>
            <a:xfrm flipH="1">
              <a:off x="3326454" y="3649729"/>
              <a:ext cx="130069" cy="130069"/>
            </a:xfrm>
            <a:custGeom>
              <a:avLst/>
              <a:gdLst>
                <a:gd name="connsiteX0" fmla="*/ 0 w 163639"/>
                <a:gd name="connsiteY0" fmla="*/ 81820 h 163639"/>
                <a:gd name="connsiteX1" fmla="*/ 81820 w 163639"/>
                <a:gd name="connsiteY1" fmla="*/ 163639 h 163639"/>
                <a:gd name="connsiteX2" fmla="*/ 163640 w 163639"/>
                <a:gd name="connsiteY2" fmla="*/ 81820 h 163639"/>
                <a:gd name="connsiteX3" fmla="*/ 81820 w 163639"/>
                <a:gd name="connsiteY3" fmla="*/ 0 h 163639"/>
                <a:gd name="connsiteX4" fmla="*/ 0 w 163639"/>
                <a:gd name="connsiteY4" fmla="*/ 81820 h 1636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3639" h="163639">
                  <a:moveTo>
                    <a:pt x="0" y="81820"/>
                  </a:moveTo>
                  <a:cubicBezTo>
                    <a:pt x="0" y="126968"/>
                    <a:pt x="36671" y="163639"/>
                    <a:pt x="81820" y="163639"/>
                  </a:cubicBezTo>
                  <a:cubicBezTo>
                    <a:pt x="126968" y="163639"/>
                    <a:pt x="163640" y="126968"/>
                    <a:pt x="163640" y="81820"/>
                  </a:cubicBezTo>
                  <a:cubicBezTo>
                    <a:pt x="163640" y="36671"/>
                    <a:pt x="126968" y="0"/>
                    <a:pt x="81820" y="0"/>
                  </a:cubicBezTo>
                  <a:cubicBezTo>
                    <a:pt x="36671" y="0"/>
                    <a:pt x="0" y="36671"/>
                    <a:pt x="0" y="8182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56" name="Freihandform: Form 55">
              <a:extLst>
                <a:ext uri="{FF2B5EF4-FFF2-40B4-BE49-F238E27FC236}">
                  <a16:creationId xmlns:a16="http://schemas.microsoft.com/office/drawing/2014/main" id="{F018F543-1B36-EE1A-54D0-D24D5405CD53}"/>
                </a:ext>
              </a:extLst>
            </p:cNvPr>
            <p:cNvSpPr/>
            <p:nvPr/>
          </p:nvSpPr>
          <p:spPr>
            <a:xfrm flipH="1">
              <a:off x="3326454" y="4039939"/>
              <a:ext cx="130069" cy="130069"/>
            </a:xfrm>
            <a:custGeom>
              <a:avLst/>
              <a:gdLst>
                <a:gd name="connsiteX0" fmla="*/ 0 w 163639"/>
                <a:gd name="connsiteY0" fmla="*/ 81820 h 163639"/>
                <a:gd name="connsiteX1" fmla="*/ 81820 w 163639"/>
                <a:gd name="connsiteY1" fmla="*/ 163639 h 163639"/>
                <a:gd name="connsiteX2" fmla="*/ 163640 w 163639"/>
                <a:gd name="connsiteY2" fmla="*/ 81820 h 163639"/>
                <a:gd name="connsiteX3" fmla="*/ 81820 w 163639"/>
                <a:gd name="connsiteY3" fmla="*/ 0 h 163639"/>
                <a:gd name="connsiteX4" fmla="*/ 0 w 163639"/>
                <a:gd name="connsiteY4" fmla="*/ 81820 h 1636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3639" h="163639">
                  <a:moveTo>
                    <a:pt x="0" y="81820"/>
                  </a:moveTo>
                  <a:cubicBezTo>
                    <a:pt x="0" y="126968"/>
                    <a:pt x="36671" y="163639"/>
                    <a:pt x="81820" y="163639"/>
                  </a:cubicBezTo>
                  <a:cubicBezTo>
                    <a:pt x="126968" y="163639"/>
                    <a:pt x="163640" y="126968"/>
                    <a:pt x="163640" y="81820"/>
                  </a:cubicBezTo>
                  <a:cubicBezTo>
                    <a:pt x="163640" y="36671"/>
                    <a:pt x="126968" y="0"/>
                    <a:pt x="81820" y="0"/>
                  </a:cubicBezTo>
                  <a:cubicBezTo>
                    <a:pt x="36671" y="0"/>
                    <a:pt x="0" y="36671"/>
                    <a:pt x="0" y="8182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57" name="Freihandform: Form 56">
              <a:extLst>
                <a:ext uri="{FF2B5EF4-FFF2-40B4-BE49-F238E27FC236}">
                  <a16:creationId xmlns:a16="http://schemas.microsoft.com/office/drawing/2014/main" id="{BE3E4927-FBFF-4FB7-49C0-F61F0D68BB2B}"/>
                </a:ext>
              </a:extLst>
            </p:cNvPr>
            <p:cNvSpPr/>
            <p:nvPr/>
          </p:nvSpPr>
          <p:spPr>
            <a:xfrm flipH="1">
              <a:off x="3716664" y="2869234"/>
              <a:ext cx="130069" cy="130069"/>
            </a:xfrm>
            <a:custGeom>
              <a:avLst/>
              <a:gdLst>
                <a:gd name="connsiteX0" fmla="*/ 0 w 163639"/>
                <a:gd name="connsiteY0" fmla="*/ 81820 h 163639"/>
                <a:gd name="connsiteX1" fmla="*/ 81820 w 163639"/>
                <a:gd name="connsiteY1" fmla="*/ 163640 h 163639"/>
                <a:gd name="connsiteX2" fmla="*/ 163640 w 163639"/>
                <a:gd name="connsiteY2" fmla="*/ 81820 h 163639"/>
                <a:gd name="connsiteX3" fmla="*/ 81820 w 163639"/>
                <a:gd name="connsiteY3" fmla="*/ 0 h 163639"/>
                <a:gd name="connsiteX4" fmla="*/ 0 w 163639"/>
                <a:gd name="connsiteY4" fmla="*/ 81820 h 1636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3639" h="163639">
                  <a:moveTo>
                    <a:pt x="0" y="81820"/>
                  </a:moveTo>
                  <a:cubicBezTo>
                    <a:pt x="0" y="126968"/>
                    <a:pt x="36671" y="163640"/>
                    <a:pt x="81820" y="163640"/>
                  </a:cubicBezTo>
                  <a:cubicBezTo>
                    <a:pt x="126968" y="163640"/>
                    <a:pt x="163640" y="126968"/>
                    <a:pt x="163640" y="81820"/>
                  </a:cubicBezTo>
                  <a:cubicBezTo>
                    <a:pt x="163640" y="36671"/>
                    <a:pt x="126968" y="0"/>
                    <a:pt x="81820" y="0"/>
                  </a:cubicBezTo>
                  <a:cubicBezTo>
                    <a:pt x="36671" y="0"/>
                    <a:pt x="0" y="36671"/>
                    <a:pt x="0" y="8182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58" name="Freihandform: Form 57">
              <a:extLst>
                <a:ext uri="{FF2B5EF4-FFF2-40B4-BE49-F238E27FC236}">
                  <a16:creationId xmlns:a16="http://schemas.microsoft.com/office/drawing/2014/main" id="{19444F1F-08D8-0CD0-928B-3FF43D7A1F31}"/>
                </a:ext>
              </a:extLst>
            </p:cNvPr>
            <p:cNvSpPr/>
            <p:nvPr/>
          </p:nvSpPr>
          <p:spPr>
            <a:xfrm flipH="1">
              <a:off x="3716664" y="3649729"/>
              <a:ext cx="130069" cy="130069"/>
            </a:xfrm>
            <a:custGeom>
              <a:avLst/>
              <a:gdLst>
                <a:gd name="connsiteX0" fmla="*/ 0 w 163639"/>
                <a:gd name="connsiteY0" fmla="*/ 81820 h 163639"/>
                <a:gd name="connsiteX1" fmla="*/ 81820 w 163639"/>
                <a:gd name="connsiteY1" fmla="*/ 163639 h 163639"/>
                <a:gd name="connsiteX2" fmla="*/ 163640 w 163639"/>
                <a:gd name="connsiteY2" fmla="*/ 81820 h 163639"/>
                <a:gd name="connsiteX3" fmla="*/ 81820 w 163639"/>
                <a:gd name="connsiteY3" fmla="*/ 0 h 163639"/>
                <a:gd name="connsiteX4" fmla="*/ 0 w 163639"/>
                <a:gd name="connsiteY4" fmla="*/ 81820 h 1636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3639" h="163639">
                  <a:moveTo>
                    <a:pt x="0" y="81820"/>
                  </a:moveTo>
                  <a:cubicBezTo>
                    <a:pt x="0" y="126968"/>
                    <a:pt x="36671" y="163639"/>
                    <a:pt x="81820" y="163639"/>
                  </a:cubicBezTo>
                  <a:cubicBezTo>
                    <a:pt x="126968" y="163639"/>
                    <a:pt x="163640" y="126968"/>
                    <a:pt x="163640" y="81820"/>
                  </a:cubicBezTo>
                  <a:cubicBezTo>
                    <a:pt x="163640" y="36671"/>
                    <a:pt x="126968" y="0"/>
                    <a:pt x="81820" y="0"/>
                  </a:cubicBezTo>
                  <a:cubicBezTo>
                    <a:pt x="36671" y="0"/>
                    <a:pt x="0" y="36671"/>
                    <a:pt x="0" y="8182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59" name="Freihandform: Form 58">
              <a:extLst>
                <a:ext uri="{FF2B5EF4-FFF2-40B4-BE49-F238E27FC236}">
                  <a16:creationId xmlns:a16="http://schemas.microsoft.com/office/drawing/2014/main" id="{3D1A805F-8991-B486-3CE4-F6BFA619F55E}"/>
                </a:ext>
              </a:extLst>
            </p:cNvPr>
            <p:cNvSpPr/>
            <p:nvPr/>
          </p:nvSpPr>
          <p:spPr>
            <a:xfrm flipH="1">
              <a:off x="3716664" y="4039939"/>
              <a:ext cx="130069" cy="130069"/>
            </a:xfrm>
            <a:custGeom>
              <a:avLst/>
              <a:gdLst>
                <a:gd name="connsiteX0" fmla="*/ 0 w 163639"/>
                <a:gd name="connsiteY0" fmla="*/ 81820 h 163639"/>
                <a:gd name="connsiteX1" fmla="*/ 81820 w 163639"/>
                <a:gd name="connsiteY1" fmla="*/ 163639 h 163639"/>
                <a:gd name="connsiteX2" fmla="*/ 163640 w 163639"/>
                <a:gd name="connsiteY2" fmla="*/ 81820 h 163639"/>
                <a:gd name="connsiteX3" fmla="*/ 81820 w 163639"/>
                <a:gd name="connsiteY3" fmla="*/ 0 h 163639"/>
                <a:gd name="connsiteX4" fmla="*/ 0 w 163639"/>
                <a:gd name="connsiteY4" fmla="*/ 81820 h 1636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3639" h="163639">
                  <a:moveTo>
                    <a:pt x="0" y="81820"/>
                  </a:moveTo>
                  <a:cubicBezTo>
                    <a:pt x="0" y="126968"/>
                    <a:pt x="36671" y="163639"/>
                    <a:pt x="81820" y="163639"/>
                  </a:cubicBezTo>
                  <a:cubicBezTo>
                    <a:pt x="126968" y="163639"/>
                    <a:pt x="163640" y="126968"/>
                    <a:pt x="163640" y="81820"/>
                  </a:cubicBezTo>
                  <a:cubicBezTo>
                    <a:pt x="163640" y="36671"/>
                    <a:pt x="126968" y="0"/>
                    <a:pt x="81820" y="0"/>
                  </a:cubicBezTo>
                  <a:cubicBezTo>
                    <a:pt x="36671" y="0"/>
                    <a:pt x="0" y="36671"/>
                    <a:pt x="0" y="8182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60" name="Freihandform: Form 59">
              <a:extLst>
                <a:ext uri="{FF2B5EF4-FFF2-40B4-BE49-F238E27FC236}">
                  <a16:creationId xmlns:a16="http://schemas.microsoft.com/office/drawing/2014/main" id="{046AE7E7-2984-778D-51C5-9574D8821F3B}"/>
                </a:ext>
              </a:extLst>
            </p:cNvPr>
            <p:cNvSpPr/>
            <p:nvPr/>
          </p:nvSpPr>
          <p:spPr>
            <a:xfrm flipH="1">
              <a:off x="4106949" y="2869234"/>
              <a:ext cx="130069" cy="130069"/>
            </a:xfrm>
            <a:custGeom>
              <a:avLst/>
              <a:gdLst>
                <a:gd name="connsiteX0" fmla="*/ 0 w 163639"/>
                <a:gd name="connsiteY0" fmla="*/ 81820 h 163639"/>
                <a:gd name="connsiteX1" fmla="*/ 81820 w 163639"/>
                <a:gd name="connsiteY1" fmla="*/ 163640 h 163639"/>
                <a:gd name="connsiteX2" fmla="*/ 163640 w 163639"/>
                <a:gd name="connsiteY2" fmla="*/ 81820 h 163639"/>
                <a:gd name="connsiteX3" fmla="*/ 81820 w 163639"/>
                <a:gd name="connsiteY3" fmla="*/ 0 h 163639"/>
                <a:gd name="connsiteX4" fmla="*/ 0 w 163639"/>
                <a:gd name="connsiteY4" fmla="*/ 81820 h 1636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3639" h="163639">
                  <a:moveTo>
                    <a:pt x="0" y="81820"/>
                  </a:moveTo>
                  <a:cubicBezTo>
                    <a:pt x="0" y="126968"/>
                    <a:pt x="36671" y="163640"/>
                    <a:pt x="81820" y="163640"/>
                  </a:cubicBezTo>
                  <a:cubicBezTo>
                    <a:pt x="126968" y="163640"/>
                    <a:pt x="163640" y="126968"/>
                    <a:pt x="163640" y="81820"/>
                  </a:cubicBezTo>
                  <a:cubicBezTo>
                    <a:pt x="163640" y="36671"/>
                    <a:pt x="126968" y="0"/>
                    <a:pt x="81820" y="0"/>
                  </a:cubicBezTo>
                  <a:cubicBezTo>
                    <a:pt x="36671" y="0"/>
                    <a:pt x="0" y="36671"/>
                    <a:pt x="0" y="8182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61" name="Freihandform: Form 60">
              <a:extLst>
                <a:ext uri="{FF2B5EF4-FFF2-40B4-BE49-F238E27FC236}">
                  <a16:creationId xmlns:a16="http://schemas.microsoft.com/office/drawing/2014/main" id="{95C423BA-10B1-88F3-52C9-55C47D0E907F}"/>
                </a:ext>
              </a:extLst>
            </p:cNvPr>
            <p:cNvSpPr/>
            <p:nvPr/>
          </p:nvSpPr>
          <p:spPr>
            <a:xfrm flipH="1">
              <a:off x="4106949" y="3649729"/>
              <a:ext cx="130069" cy="130069"/>
            </a:xfrm>
            <a:custGeom>
              <a:avLst/>
              <a:gdLst>
                <a:gd name="connsiteX0" fmla="*/ 0 w 163639"/>
                <a:gd name="connsiteY0" fmla="*/ 81820 h 163639"/>
                <a:gd name="connsiteX1" fmla="*/ 81820 w 163639"/>
                <a:gd name="connsiteY1" fmla="*/ 163639 h 163639"/>
                <a:gd name="connsiteX2" fmla="*/ 163640 w 163639"/>
                <a:gd name="connsiteY2" fmla="*/ 81820 h 163639"/>
                <a:gd name="connsiteX3" fmla="*/ 81820 w 163639"/>
                <a:gd name="connsiteY3" fmla="*/ 0 h 163639"/>
                <a:gd name="connsiteX4" fmla="*/ 0 w 163639"/>
                <a:gd name="connsiteY4" fmla="*/ 81820 h 1636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3639" h="163639">
                  <a:moveTo>
                    <a:pt x="0" y="81820"/>
                  </a:moveTo>
                  <a:cubicBezTo>
                    <a:pt x="0" y="126968"/>
                    <a:pt x="36671" y="163639"/>
                    <a:pt x="81820" y="163639"/>
                  </a:cubicBezTo>
                  <a:cubicBezTo>
                    <a:pt x="126968" y="163639"/>
                    <a:pt x="163640" y="126968"/>
                    <a:pt x="163640" y="81820"/>
                  </a:cubicBezTo>
                  <a:cubicBezTo>
                    <a:pt x="163640" y="36671"/>
                    <a:pt x="126968" y="0"/>
                    <a:pt x="81820" y="0"/>
                  </a:cubicBezTo>
                  <a:cubicBezTo>
                    <a:pt x="36671" y="0"/>
                    <a:pt x="0" y="36671"/>
                    <a:pt x="0" y="8182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62" name="Freihandform: Form 61">
              <a:extLst>
                <a:ext uri="{FF2B5EF4-FFF2-40B4-BE49-F238E27FC236}">
                  <a16:creationId xmlns:a16="http://schemas.microsoft.com/office/drawing/2014/main" id="{076F9FB3-BDC1-9836-2CC7-C875CD07126A}"/>
                </a:ext>
              </a:extLst>
            </p:cNvPr>
            <p:cNvSpPr/>
            <p:nvPr/>
          </p:nvSpPr>
          <p:spPr>
            <a:xfrm flipH="1">
              <a:off x="4106949" y="4039939"/>
              <a:ext cx="130069" cy="130069"/>
            </a:xfrm>
            <a:custGeom>
              <a:avLst/>
              <a:gdLst>
                <a:gd name="connsiteX0" fmla="*/ 0 w 163639"/>
                <a:gd name="connsiteY0" fmla="*/ 81820 h 163639"/>
                <a:gd name="connsiteX1" fmla="*/ 81820 w 163639"/>
                <a:gd name="connsiteY1" fmla="*/ 163639 h 163639"/>
                <a:gd name="connsiteX2" fmla="*/ 163640 w 163639"/>
                <a:gd name="connsiteY2" fmla="*/ 81820 h 163639"/>
                <a:gd name="connsiteX3" fmla="*/ 81820 w 163639"/>
                <a:gd name="connsiteY3" fmla="*/ 0 h 163639"/>
                <a:gd name="connsiteX4" fmla="*/ 0 w 163639"/>
                <a:gd name="connsiteY4" fmla="*/ 81820 h 1636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3639" h="163639">
                  <a:moveTo>
                    <a:pt x="0" y="81820"/>
                  </a:moveTo>
                  <a:cubicBezTo>
                    <a:pt x="0" y="126968"/>
                    <a:pt x="36671" y="163639"/>
                    <a:pt x="81820" y="163639"/>
                  </a:cubicBezTo>
                  <a:cubicBezTo>
                    <a:pt x="126968" y="163639"/>
                    <a:pt x="163640" y="126968"/>
                    <a:pt x="163640" y="81820"/>
                  </a:cubicBezTo>
                  <a:cubicBezTo>
                    <a:pt x="163640" y="36671"/>
                    <a:pt x="126968" y="0"/>
                    <a:pt x="81820" y="0"/>
                  </a:cubicBezTo>
                  <a:cubicBezTo>
                    <a:pt x="36671" y="0"/>
                    <a:pt x="0" y="36671"/>
                    <a:pt x="0" y="8182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</p:grpSp>
      <p:sp>
        <p:nvSpPr>
          <p:cNvPr id="63" name="Rechteck 62">
            <a:extLst>
              <a:ext uri="{FF2B5EF4-FFF2-40B4-BE49-F238E27FC236}">
                <a16:creationId xmlns:a16="http://schemas.microsoft.com/office/drawing/2014/main" id="{9FA84B90-9026-8017-BB02-3D083C8314F3}"/>
              </a:ext>
            </a:extLst>
          </p:cNvPr>
          <p:cNvSpPr/>
          <p:nvPr userDrawn="1"/>
        </p:nvSpPr>
        <p:spPr>
          <a:xfrm>
            <a:off x="7403468" y="6273800"/>
            <a:ext cx="4380545" cy="25154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r"/>
            <a:r>
              <a:rPr lang="de-DE" sz="1100">
                <a:solidFill>
                  <a:srgbClr val="1195EB"/>
                </a:solidFill>
              </a:rPr>
              <a:t>Ein Unternehmen der EnBW</a:t>
            </a:r>
          </a:p>
        </p:txBody>
      </p:sp>
      <p:pic>
        <p:nvPicPr>
          <p:cNvPr id="64" name="Grafik 63">
            <a:extLst>
              <a:ext uri="{FF2B5EF4-FFF2-40B4-BE49-F238E27FC236}">
                <a16:creationId xmlns:a16="http://schemas.microsoft.com/office/drawing/2014/main" id="{B684A60F-6CB9-F8F9-9F34-DAE666A0357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188279" y="415528"/>
            <a:ext cx="2595734" cy="565200"/>
          </a:xfrm>
          <a:prstGeom prst="rect">
            <a:avLst/>
          </a:prstGeom>
        </p:spPr>
      </p:pic>
      <p:sp>
        <p:nvSpPr>
          <p:cNvPr id="5" name="Bildplatzhalter 4">
            <a:extLst>
              <a:ext uri="{FF2B5EF4-FFF2-40B4-BE49-F238E27FC236}">
                <a16:creationId xmlns:a16="http://schemas.microsoft.com/office/drawing/2014/main" id="{5CAD38F1-2C29-011A-4FAB-2E0B10170AF1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407368" y="2505841"/>
            <a:ext cx="3959846" cy="3959844"/>
          </a:xfrm>
          <a:custGeom>
            <a:avLst/>
            <a:gdLst>
              <a:gd name="connsiteX0" fmla="*/ 1979924 w 3959846"/>
              <a:gd name="connsiteY0" fmla="*/ 0 h 3959844"/>
              <a:gd name="connsiteX1" fmla="*/ 3959846 w 3959846"/>
              <a:gd name="connsiteY1" fmla="*/ 1979923 h 3959844"/>
              <a:gd name="connsiteX2" fmla="*/ 3959846 w 3959846"/>
              <a:gd name="connsiteY2" fmla="*/ 3959844 h 3959844"/>
              <a:gd name="connsiteX3" fmla="*/ 0 w 3959846"/>
              <a:gd name="connsiteY3" fmla="*/ 3959844 h 3959844"/>
              <a:gd name="connsiteX4" fmla="*/ 0 w 3959846"/>
              <a:gd name="connsiteY4" fmla="*/ 1979923 h 3959844"/>
              <a:gd name="connsiteX5" fmla="*/ 1979924 w 3959846"/>
              <a:gd name="connsiteY5" fmla="*/ 0 h 39598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959846" h="3959844">
                <a:moveTo>
                  <a:pt x="1979924" y="0"/>
                </a:moveTo>
                <a:cubicBezTo>
                  <a:pt x="3073445" y="0"/>
                  <a:pt x="3959846" y="886401"/>
                  <a:pt x="3959846" y="1979923"/>
                </a:cubicBezTo>
                <a:lnTo>
                  <a:pt x="3959846" y="3959844"/>
                </a:lnTo>
                <a:lnTo>
                  <a:pt x="0" y="3959844"/>
                </a:lnTo>
                <a:lnTo>
                  <a:pt x="0" y="1979923"/>
                </a:lnTo>
                <a:cubicBezTo>
                  <a:pt x="0" y="886401"/>
                  <a:pt x="886402" y="0"/>
                  <a:pt x="1979924" y="0"/>
                </a:cubicBezTo>
                <a:close/>
              </a:path>
            </a:pathLst>
          </a:custGeom>
        </p:spPr>
        <p:txBody>
          <a:bodyPr wrap="square" tIns="720000" rIns="0" anchor="ctr" anchorCtr="0">
            <a:noAutofit/>
          </a:bodyPr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07271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4065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mit Bild warmgrau 03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CC3E297-351D-4502-B3F3-DF30BD7D332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195899" y="2348880"/>
            <a:ext cx="6588113" cy="2700300"/>
          </a:xfrm>
        </p:spPr>
        <p:txBody>
          <a:bodyPr tIns="0" anchor="t" anchorCtr="0"/>
          <a:lstStyle>
            <a:lvl1pPr algn="l">
              <a:lnSpc>
                <a:spcPct val="90000"/>
              </a:lnSpc>
              <a:defRPr sz="6400">
                <a:solidFill>
                  <a:schemeClr val="tx1"/>
                </a:solidFill>
              </a:defRPr>
            </a:lvl1pPr>
          </a:lstStyle>
          <a:p>
            <a:r>
              <a:rPr lang="de-DE"/>
              <a:t>Mastertitel-format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19EC0E72-5234-460C-8ED2-16920D4C6F5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195899" y="6201308"/>
            <a:ext cx="4536000" cy="288000"/>
          </a:xfrm>
        </p:spPr>
        <p:txBody>
          <a:bodyPr anchor="b" anchorCtr="0"/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Referent | Datum, Ort</a:t>
            </a:r>
          </a:p>
        </p:txBody>
      </p:sp>
      <p:sp>
        <p:nvSpPr>
          <p:cNvPr id="36" name="Freihandform: Form 35">
            <a:extLst>
              <a:ext uri="{FF2B5EF4-FFF2-40B4-BE49-F238E27FC236}">
                <a16:creationId xmlns:a16="http://schemas.microsoft.com/office/drawing/2014/main" id="{175972AD-FD90-049F-F161-CC84A11A0747}"/>
              </a:ext>
            </a:extLst>
          </p:cNvPr>
          <p:cNvSpPr/>
          <p:nvPr userDrawn="1"/>
        </p:nvSpPr>
        <p:spPr>
          <a:xfrm rot="5400000" flipH="1">
            <a:off x="407988" y="404813"/>
            <a:ext cx="1848989" cy="1848989"/>
          </a:xfrm>
          <a:custGeom>
            <a:avLst/>
            <a:gdLst>
              <a:gd name="connsiteX0" fmla="*/ 2454783 w 2454783"/>
              <a:gd name="connsiteY0" fmla="*/ 1227392 h 2454783"/>
              <a:gd name="connsiteX1" fmla="*/ 1227392 w 2454783"/>
              <a:gd name="connsiteY1" fmla="*/ 2454783 h 2454783"/>
              <a:gd name="connsiteX2" fmla="*/ 1 w 2454783"/>
              <a:gd name="connsiteY2" fmla="*/ 1227392 h 2454783"/>
              <a:gd name="connsiteX3" fmla="*/ 1227392 w 2454783"/>
              <a:gd name="connsiteY3" fmla="*/ 0 h 2454783"/>
              <a:gd name="connsiteX4" fmla="*/ 2454783 w 2454783"/>
              <a:gd name="connsiteY4" fmla="*/ 1227392 h 24547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54783" h="2454783">
                <a:moveTo>
                  <a:pt x="2454783" y="1227392"/>
                </a:moveTo>
                <a:cubicBezTo>
                  <a:pt x="2454783" y="1905261"/>
                  <a:pt x="1905261" y="2454783"/>
                  <a:pt x="1227392" y="2454783"/>
                </a:cubicBezTo>
                <a:cubicBezTo>
                  <a:pt x="549522" y="2454783"/>
                  <a:pt x="1" y="1905261"/>
                  <a:pt x="1" y="1227392"/>
                </a:cubicBezTo>
                <a:cubicBezTo>
                  <a:pt x="1" y="549522"/>
                  <a:pt x="549523" y="0"/>
                  <a:pt x="1227392" y="0"/>
                </a:cubicBezTo>
                <a:cubicBezTo>
                  <a:pt x="1905262" y="0"/>
                  <a:pt x="2454783" y="549523"/>
                  <a:pt x="2454783" y="1227392"/>
                </a:cubicBezTo>
                <a:close/>
              </a:path>
            </a:pathLst>
          </a:custGeom>
          <a:solidFill>
            <a:schemeClr val="bg2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de-DE"/>
          </a:p>
        </p:txBody>
      </p:sp>
      <p:grpSp>
        <p:nvGrpSpPr>
          <p:cNvPr id="37" name="Gruppieren 36">
            <a:extLst>
              <a:ext uri="{FF2B5EF4-FFF2-40B4-BE49-F238E27FC236}">
                <a16:creationId xmlns:a16="http://schemas.microsoft.com/office/drawing/2014/main" id="{94A199B4-2CBF-1736-9EB4-D59C0A967DD9}"/>
              </a:ext>
            </a:extLst>
          </p:cNvPr>
          <p:cNvGrpSpPr/>
          <p:nvPr userDrawn="1"/>
        </p:nvGrpSpPr>
        <p:grpSpPr>
          <a:xfrm flipH="1">
            <a:off x="2563002" y="487812"/>
            <a:ext cx="1683066" cy="1682991"/>
            <a:chOff x="2545959" y="2479024"/>
            <a:chExt cx="1691059" cy="1690984"/>
          </a:xfrm>
          <a:solidFill>
            <a:schemeClr val="accent4"/>
          </a:solidFill>
        </p:grpSpPr>
        <p:sp>
          <p:nvSpPr>
            <p:cNvPr id="38" name="Freihandform: Form 37">
              <a:extLst>
                <a:ext uri="{FF2B5EF4-FFF2-40B4-BE49-F238E27FC236}">
                  <a16:creationId xmlns:a16="http://schemas.microsoft.com/office/drawing/2014/main" id="{3DE869BB-8322-D89E-D95E-EE31569311A9}"/>
                </a:ext>
              </a:extLst>
            </p:cNvPr>
            <p:cNvSpPr/>
            <p:nvPr/>
          </p:nvSpPr>
          <p:spPr>
            <a:xfrm flipH="1">
              <a:off x="2545959" y="2479024"/>
              <a:ext cx="130069" cy="130069"/>
            </a:xfrm>
            <a:custGeom>
              <a:avLst/>
              <a:gdLst>
                <a:gd name="connsiteX0" fmla="*/ 0 w 163639"/>
                <a:gd name="connsiteY0" fmla="*/ 81820 h 163639"/>
                <a:gd name="connsiteX1" fmla="*/ 81820 w 163639"/>
                <a:gd name="connsiteY1" fmla="*/ 163639 h 163639"/>
                <a:gd name="connsiteX2" fmla="*/ 163639 w 163639"/>
                <a:gd name="connsiteY2" fmla="*/ 81820 h 163639"/>
                <a:gd name="connsiteX3" fmla="*/ 81820 w 163639"/>
                <a:gd name="connsiteY3" fmla="*/ 0 h 163639"/>
                <a:gd name="connsiteX4" fmla="*/ 0 w 163639"/>
                <a:gd name="connsiteY4" fmla="*/ 81820 h 1636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3639" h="163639">
                  <a:moveTo>
                    <a:pt x="0" y="81820"/>
                  </a:moveTo>
                  <a:cubicBezTo>
                    <a:pt x="0" y="126968"/>
                    <a:pt x="36671" y="163639"/>
                    <a:pt x="81820" y="163639"/>
                  </a:cubicBezTo>
                  <a:cubicBezTo>
                    <a:pt x="126968" y="163639"/>
                    <a:pt x="163639" y="126968"/>
                    <a:pt x="163639" y="81820"/>
                  </a:cubicBezTo>
                  <a:cubicBezTo>
                    <a:pt x="163639" y="36671"/>
                    <a:pt x="126968" y="0"/>
                    <a:pt x="81820" y="0"/>
                  </a:cubicBezTo>
                  <a:cubicBezTo>
                    <a:pt x="36671" y="0"/>
                    <a:pt x="0" y="36671"/>
                    <a:pt x="0" y="8182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39" name="Freihandform: Form 38">
              <a:extLst>
                <a:ext uri="{FF2B5EF4-FFF2-40B4-BE49-F238E27FC236}">
                  <a16:creationId xmlns:a16="http://schemas.microsoft.com/office/drawing/2014/main" id="{4A4A9FDC-0E15-1B7E-BCD0-62732DFE77D3}"/>
                </a:ext>
              </a:extLst>
            </p:cNvPr>
            <p:cNvSpPr/>
            <p:nvPr/>
          </p:nvSpPr>
          <p:spPr>
            <a:xfrm flipH="1">
              <a:off x="2545959" y="3259519"/>
              <a:ext cx="130069" cy="130069"/>
            </a:xfrm>
            <a:custGeom>
              <a:avLst/>
              <a:gdLst>
                <a:gd name="connsiteX0" fmla="*/ 0 w 163639"/>
                <a:gd name="connsiteY0" fmla="*/ 81820 h 163639"/>
                <a:gd name="connsiteX1" fmla="*/ 81820 w 163639"/>
                <a:gd name="connsiteY1" fmla="*/ 163640 h 163639"/>
                <a:gd name="connsiteX2" fmla="*/ 163639 w 163639"/>
                <a:gd name="connsiteY2" fmla="*/ 81820 h 163639"/>
                <a:gd name="connsiteX3" fmla="*/ 81820 w 163639"/>
                <a:gd name="connsiteY3" fmla="*/ 0 h 163639"/>
                <a:gd name="connsiteX4" fmla="*/ 0 w 163639"/>
                <a:gd name="connsiteY4" fmla="*/ 81820 h 1636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3639" h="163639">
                  <a:moveTo>
                    <a:pt x="0" y="81820"/>
                  </a:moveTo>
                  <a:cubicBezTo>
                    <a:pt x="0" y="126968"/>
                    <a:pt x="36671" y="163640"/>
                    <a:pt x="81820" y="163640"/>
                  </a:cubicBezTo>
                  <a:cubicBezTo>
                    <a:pt x="126968" y="163640"/>
                    <a:pt x="163639" y="126968"/>
                    <a:pt x="163639" y="81820"/>
                  </a:cubicBezTo>
                  <a:cubicBezTo>
                    <a:pt x="163639" y="36671"/>
                    <a:pt x="126968" y="0"/>
                    <a:pt x="81820" y="0"/>
                  </a:cubicBezTo>
                  <a:cubicBezTo>
                    <a:pt x="36671" y="0"/>
                    <a:pt x="0" y="36671"/>
                    <a:pt x="0" y="8182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40" name="Freihandform: Form 39">
              <a:extLst>
                <a:ext uri="{FF2B5EF4-FFF2-40B4-BE49-F238E27FC236}">
                  <a16:creationId xmlns:a16="http://schemas.microsoft.com/office/drawing/2014/main" id="{DB1941CA-4D3D-0595-B8A3-BE587AF2728A}"/>
                </a:ext>
              </a:extLst>
            </p:cNvPr>
            <p:cNvSpPr/>
            <p:nvPr/>
          </p:nvSpPr>
          <p:spPr>
            <a:xfrm flipH="1">
              <a:off x="2936169" y="2479024"/>
              <a:ext cx="130069" cy="130069"/>
            </a:xfrm>
            <a:custGeom>
              <a:avLst/>
              <a:gdLst>
                <a:gd name="connsiteX0" fmla="*/ 0 w 163639"/>
                <a:gd name="connsiteY0" fmla="*/ 81820 h 163639"/>
                <a:gd name="connsiteX1" fmla="*/ 81820 w 163639"/>
                <a:gd name="connsiteY1" fmla="*/ 163639 h 163639"/>
                <a:gd name="connsiteX2" fmla="*/ 163639 w 163639"/>
                <a:gd name="connsiteY2" fmla="*/ 81820 h 163639"/>
                <a:gd name="connsiteX3" fmla="*/ 81820 w 163639"/>
                <a:gd name="connsiteY3" fmla="*/ 0 h 163639"/>
                <a:gd name="connsiteX4" fmla="*/ 0 w 163639"/>
                <a:gd name="connsiteY4" fmla="*/ 81820 h 1636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3639" h="163639">
                  <a:moveTo>
                    <a:pt x="0" y="81820"/>
                  </a:moveTo>
                  <a:cubicBezTo>
                    <a:pt x="0" y="126968"/>
                    <a:pt x="36671" y="163639"/>
                    <a:pt x="81820" y="163639"/>
                  </a:cubicBezTo>
                  <a:cubicBezTo>
                    <a:pt x="126968" y="163639"/>
                    <a:pt x="163639" y="126968"/>
                    <a:pt x="163639" y="81820"/>
                  </a:cubicBezTo>
                  <a:cubicBezTo>
                    <a:pt x="163639" y="36671"/>
                    <a:pt x="126968" y="0"/>
                    <a:pt x="81820" y="0"/>
                  </a:cubicBezTo>
                  <a:cubicBezTo>
                    <a:pt x="36671" y="0"/>
                    <a:pt x="0" y="36671"/>
                    <a:pt x="0" y="8182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41" name="Freihandform: Form 40">
              <a:extLst>
                <a:ext uri="{FF2B5EF4-FFF2-40B4-BE49-F238E27FC236}">
                  <a16:creationId xmlns:a16="http://schemas.microsoft.com/office/drawing/2014/main" id="{7ECF0C93-03D0-BCA1-C2C5-7518DD7C47EC}"/>
                </a:ext>
              </a:extLst>
            </p:cNvPr>
            <p:cNvSpPr/>
            <p:nvPr/>
          </p:nvSpPr>
          <p:spPr>
            <a:xfrm flipH="1">
              <a:off x="2936169" y="3259443"/>
              <a:ext cx="130069" cy="130069"/>
            </a:xfrm>
            <a:custGeom>
              <a:avLst/>
              <a:gdLst>
                <a:gd name="connsiteX0" fmla="*/ 0 w 163639"/>
                <a:gd name="connsiteY0" fmla="*/ 81820 h 163639"/>
                <a:gd name="connsiteX1" fmla="*/ 81820 w 163639"/>
                <a:gd name="connsiteY1" fmla="*/ 163640 h 163639"/>
                <a:gd name="connsiteX2" fmla="*/ 163639 w 163639"/>
                <a:gd name="connsiteY2" fmla="*/ 81820 h 163639"/>
                <a:gd name="connsiteX3" fmla="*/ 81820 w 163639"/>
                <a:gd name="connsiteY3" fmla="*/ 0 h 163639"/>
                <a:gd name="connsiteX4" fmla="*/ 0 w 163639"/>
                <a:gd name="connsiteY4" fmla="*/ 81820 h 1636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3639" h="163639">
                  <a:moveTo>
                    <a:pt x="0" y="81820"/>
                  </a:moveTo>
                  <a:cubicBezTo>
                    <a:pt x="0" y="126968"/>
                    <a:pt x="36671" y="163640"/>
                    <a:pt x="81820" y="163640"/>
                  </a:cubicBezTo>
                  <a:cubicBezTo>
                    <a:pt x="126968" y="163640"/>
                    <a:pt x="163639" y="126968"/>
                    <a:pt x="163639" y="81820"/>
                  </a:cubicBezTo>
                  <a:cubicBezTo>
                    <a:pt x="163639" y="36671"/>
                    <a:pt x="126968" y="0"/>
                    <a:pt x="81820" y="0"/>
                  </a:cubicBezTo>
                  <a:cubicBezTo>
                    <a:pt x="36671" y="0"/>
                    <a:pt x="0" y="36671"/>
                    <a:pt x="0" y="8182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42" name="Freihandform: Form 41">
              <a:extLst>
                <a:ext uri="{FF2B5EF4-FFF2-40B4-BE49-F238E27FC236}">
                  <a16:creationId xmlns:a16="http://schemas.microsoft.com/office/drawing/2014/main" id="{A8F06A02-BF0D-F37A-CE72-CF678672205E}"/>
                </a:ext>
              </a:extLst>
            </p:cNvPr>
            <p:cNvSpPr/>
            <p:nvPr/>
          </p:nvSpPr>
          <p:spPr>
            <a:xfrm flipH="1">
              <a:off x="3326454" y="2479024"/>
              <a:ext cx="130069" cy="130069"/>
            </a:xfrm>
            <a:custGeom>
              <a:avLst/>
              <a:gdLst>
                <a:gd name="connsiteX0" fmla="*/ 0 w 163639"/>
                <a:gd name="connsiteY0" fmla="*/ 81820 h 163639"/>
                <a:gd name="connsiteX1" fmla="*/ 81820 w 163639"/>
                <a:gd name="connsiteY1" fmla="*/ 163639 h 163639"/>
                <a:gd name="connsiteX2" fmla="*/ 163640 w 163639"/>
                <a:gd name="connsiteY2" fmla="*/ 81820 h 163639"/>
                <a:gd name="connsiteX3" fmla="*/ 81820 w 163639"/>
                <a:gd name="connsiteY3" fmla="*/ 0 h 163639"/>
                <a:gd name="connsiteX4" fmla="*/ 0 w 163639"/>
                <a:gd name="connsiteY4" fmla="*/ 81820 h 1636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3639" h="163639">
                  <a:moveTo>
                    <a:pt x="0" y="81820"/>
                  </a:moveTo>
                  <a:cubicBezTo>
                    <a:pt x="0" y="126968"/>
                    <a:pt x="36671" y="163639"/>
                    <a:pt x="81820" y="163639"/>
                  </a:cubicBezTo>
                  <a:cubicBezTo>
                    <a:pt x="126968" y="163639"/>
                    <a:pt x="163640" y="126968"/>
                    <a:pt x="163640" y="81820"/>
                  </a:cubicBezTo>
                  <a:cubicBezTo>
                    <a:pt x="163640" y="36671"/>
                    <a:pt x="126968" y="0"/>
                    <a:pt x="81820" y="0"/>
                  </a:cubicBezTo>
                  <a:cubicBezTo>
                    <a:pt x="36671" y="0"/>
                    <a:pt x="0" y="36671"/>
                    <a:pt x="0" y="8182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43" name="Freihandform: Form 42">
              <a:extLst>
                <a:ext uri="{FF2B5EF4-FFF2-40B4-BE49-F238E27FC236}">
                  <a16:creationId xmlns:a16="http://schemas.microsoft.com/office/drawing/2014/main" id="{126CAD32-607F-447D-435B-A554D0FE1CE4}"/>
                </a:ext>
              </a:extLst>
            </p:cNvPr>
            <p:cNvSpPr/>
            <p:nvPr/>
          </p:nvSpPr>
          <p:spPr>
            <a:xfrm flipH="1">
              <a:off x="3326454" y="3259443"/>
              <a:ext cx="130069" cy="130069"/>
            </a:xfrm>
            <a:custGeom>
              <a:avLst/>
              <a:gdLst>
                <a:gd name="connsiteX0" fmla="*/ 0 w 163639"/>
                <a:gd name="connsiteY0" fmla="*/ 81820 h 163639"/>
                <a:gd name="connsiteX1" fmla="*/ 81820 w 163639"/>
                <a:gd name="connsiteY1" fmla="*/ 163640 h 163639"/>
                <a:gd name="connsiteX2" fmla="*/ 163640 w 163639"/>
                <a:gd name="connsiteY2" fmla="*/ 81820 h 163639"/>
                <a:gd name="connsiteX3" fmla="*/ 81820 w 163639"/>
                <a:gd name="connsiteY3" fmla="*/ 0 h 163639"/>
                <a:gd name="connsiteX4" fmla="*/ 0 w 163639"/>
                <a:gd name="connsiteY4" fmla="*/ 81820 h 1636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3639" h="163639">
                  <a:moveTo>
                    <a:pt x="0" y="81820"/>
                  </a:moveTo>
                  <a:cubicBezTo>
                    <a:pt x="0" y="126968"/>
                    <a:pt x="36671" y="163640"/>
                    <a:pt x="81820" y="163640"/>
                  </a:cubicBezTo>
                  <a:cubicBezTo>
                    <a:pt x="126968" y="163640"/>
                    <a:pt x="163640" y="126968"/>
                    <a:pt x="163640" y="81820"/>
                  </a:cubicBezTo>
                  <a:cubicBezTo>
                    <a:pt x="163640" y="36671"/>
                    <a:pt x="126968" y="0"/>
                    <a:pt x="81820" y="0"/>
                  </a:cubicBezTo>
                  <a:cubicBezTo>
                    <a:pt x="36671" y="0"/>
                    <a:pt x="0" y="36671"/>
                    <a:pt x="0" y="8182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44" name="Freihandform: Form 43">
              <a:extLst>
                <a:ext uri="{FF2B5EF4-FFF2-40B4-BE49-F238E27FC236}">
                  <a16:creationId xmlns:a16="http://schemas.microsoft.com/office/drawing/2014/main" id="{8381E972-4EA6-45E7-849E-EDF45119DAF4}"/>
                </a:ext>
              </a:extLst>
            </p:cNvPr>
            <p:cNvSpPr/>
            <p:nvPr/>
          </p:nvSpPr>
          <p:spPr>
            <a:xfrm flipH="1">
              <a:off x="3716664" y="2479024"/>
              <a:ext cx="130069" cy="130069"/>
            </a:xfrm>
            <a:custGeom>
              <a:avLst/>
              <a:gdLst>
                <a:gd name="connsiteX0" fmla="*/ 0 w 163639"/>
                <a:gd name="connsiteY0" fmla="*/ 81820 h 163639"/>
                <a:gd name="connsiteX1" fmla="*/ 81820 w 163639"/>
                <a:gd name="connsiteY1" fmla="*/ 163639 h 163639"/>
                <a:gd name="connsiteX2" fmla="*/ 163640 w 163639"/>
                <a:gd name="connsiteY2" fmla="*/ 81820 h 163639"/>
                <a:gd name="connsiteX3" fmla="*/ 81820 w 163639"/>
                <a:gd name="connsiteY3" fmla="*/ 0 h 163639"/>
                <a:gd name="connsiteX4" fmla="*/ 0 w 163639"/>
                <a:gd name="connsiteY4" fmla="*/ 81820 h 1636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3639" h="163639">
                  <a:moveTo>
                    <a:pt x="0" y="81820"/>
                  </a:moveTo>
                  <a:cubicBezTo>
                    <a:pt x="0" y="126968"/>
                    <a:pt x="36671" y="163639"/>
                    <a:pt x="81820" y="163639"/>
                  </a:cubicBezTo>
                  <a:cubicBezTo>
                    <a:pt x="126968" y="163639"/>
                    <a:pt x="163640" y="126968"/>
                    <a:pt x="163640" y="81820"/>
                  </a:cubicBezTo>
                  <a:cubicBezTo>
                    <a:pt x="163640" y="36671"/>
                    <a:pt x="126968" y="0"/>
                    <a:pt x="81820" y="0"/>
                  </a:cubicBezTo>
                  <a:cubicBezTo>
                    <a:pt x="36671" y="0"/>
                    <a:pt x="0" y="36671"/>
                    <a:pt x="0" y="8182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45" name="Freihandform: Form 44">
              <a:extLst>
                <a:ext uri="{FF2B5EF4-FFF2-40B4-BE49-F238E27FC236}">
                  <a16:creationId xmlns:a16="http://schemas.microsoft.com/office/drawing/2014/main" id="{249801EC-3331-0A62-C820-1071C29A2D33}"/>
                </a:ext>
              </a:extLst>
            </p:cNvPr>
            <p:cNvSpPr/>
            <p:nvPr/>
          </p:nvSpPr>
          <p:spPr>
            <a:xfrm flipH="1">
              <a:off x="3716664" y="3259443"/>
              <a:ext cx="130069" cy="130069"/>
            </a:xfrm>
            <a:custGeom>
              <a:avLst/>
              <a:gdLst>
                <a:gd name="connsiteX0" fmla="*/ 0 w 163639"/>
                <a:gd name="connsiteY0" fmla="*/ 81820 h 163639"/>
                <a:gd name="connsiteX1" fmla="*/ 81820 w 163639"/>
                <a:gd name="connsiteY1" fmla="*/ 163640 h 163639"/>
                <a:gd name="connsiteX2" fmla="*/ 163640 w 163639"/>
                <a:gd name="connsiteY2" fmla="*/ 81820 h 163639"/>
                <a:gd name="connsiteX3" fmla="*/ 81820 w 163639"/>
                <a:gd name="connsiteY3" fmla="*/ 0 h 163639"/>
                <a:gd name="connsiteX4" fmla="*/ 0 w 163639"/>
                <a:gd name="connsiteY4" fmla="*/ 81820 h 1636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3639" h="163639">
                  <a:moveTo>
                    <a:pt x="0" y="81820"/>
                  </a:moveTo>
                  <a:cubicBezTo>
                    <a:pt x="0" y="126968"/>
                    <a:pt x="36671" y="163640"/>
                    <a:pt x="81820" y="163640"/>
                  </a:cubicBezTo>
                  <a:cubicBezTo>
                    <a:pt x="126968" y="163640"/>
                    <a:pt x="163640" y="126968"/>
                    <a:pt x="163640" y="81820"/>
                  </a:cubicBezTo>
                  <a:cubicBezTo>
                    <a:pt x="163640" y="36671"/>
                    <a:pt x="126968" y="0"/>
                    <a:pt x="81820" y="0"/>
                  </a:cubicBezTo>
                  <a:cubicBezTo>
                    <a:pt x="36671" y="0"/>
                    <a:pt x="0" y="36671"/>
                    <a:pt x="0" y="8182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46" name="Freihandform: Form 45">
              <a:extLst>
                <a:ext uri="{FF2B5EF4-FFF2-40B4-BE49-F238E27FC236}">
                  <a16:creationId xmlns:a16="http://schemas.microsoft.com/office/drawing/2014/main" id="{23FACC4B-FFC2-ECC9-CCF3-04459FBDECE5}"/>
                </a:ext>
              </a:extLst>
            </p:cNvPr>
            <p:cNvSpPr/>
            <p:nvPr/>
          </p:nvSpPr>
          <p:spPr>
            <a:xfrm flipH="1">
              <a:off x="4106949" y="2479024"/>
              <a:ext cx="130069" cy="130069"/>
            </a:xfrm>
            <a:custGeom>
              <a:avLst/>
              <a:gdLst>
                <a:gd name="connsiteX0" fmla="*/ 0 w 163639"/>
                <a:gd name="connsiteY0" fmla="*/ 81820 h 163639"/>
                <a:gd name="connsiteX1" fmla="*/ 81820 w 163639"/>
                <a:gd name="connsiteY1" fmla="*/ 163639 h 163639"/>
                <a:gd name="connsiteX2" fmla="*/ 163640 w 163639"/>
                <a:gd name="connsiteY2" fmla="*/ 81820 h 163639"/>
                <a:gd name="connsiteX3" fmla="*/ 81820 w 163639"/>
                <a:gd name="connsiteY3" fmla="*/ 0 h 163639"/>
                <a:gd name="connsiteX4" fmla="*/ 0 w 163639"/>
                <a:gd name="connsiteY4" fmla="*/ 81820 h 1636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3639" h="163639">
                  <a:moveTo>
                    <a:pt x="0" y="81820"/>
                  </a:moveTo>
                  <a:cubicBezTo>
                    <a:pt x="0" y="126968"/>
                    <a:pt x="36671" y="163639"/>
                    <a:pt x="81820" y="163639"/>
                  </a:cubicBezTo>
                  <a:cubicBezTo>
                    <a:pt x="126968" y="163639"/>
                    <a:pt x="163640" y="126968"/>
                    <a:pt x="163640" y="81820"/>
                  </a:cubicBezTo>
                  <a:cubicBezTo>
                    <a:pt x="163640" y="36671"/>
                    <a:pt x="126968" y="0"/>
                    <a:pt x="81820" y="0"/>
                  </a:cubicBezTo>
                  <a:cubicBezTo>
                    <a:pt x="36671" y="0"/>
                    <a:pt x="0" y="36671"/>
                    <a:pt x="0" y="8182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47" name="Freihandform: Form 46">
              <a:extLst>
                <a:ext uri="{FF2B5EF4-FFF2-40B4-BE49-F238E27FC236}">
                  <a16:creationId xmlns:a16="http://schemas.microsoft.com/office/drawing/2014/main" id="{E9381E77-072F-B4CA-F26D-4746ADA536FB}"/>
                </a:ext>
              </a:extLst>
            </p:cNvPr>
            <p:cNvSpPr/>
            <p:nvPr/>
          </p:nvSpPr>
          <p:spPr>
            <a:xfrm flipH="1">
              <a:off x="4106949" y="3259443"/>
              <a:ext cx="130069" cy="130069"/>
            </a:xfrm>
            <a:custGeom>
              <a:avLst/>
              <a:gdLst>
                <a:gd name="connsiteX0" fmla="*/ 0 w 163639"/>
                <a:gd name="connsiteY0" fmla="*/ 81820 h 163639"/>
                <a:gd name="connsiteX1" fmla="*/ 81820 w 163639"/>
                <a:gd name="connsiteY1" fmla="*/ 163640 h 163639"/>
                <a:gd name="connsiteX2" fmla="*/ 163640 w 163639"/>
                <a:gd name="connsiteY2" fmla="*/ 81820 h 163639"/>
                <a:gd name="connsiteX3" fmla="*/ 81820 w 163639"/>
                <a:gd name="connsiteY3" fmla="*/ 0 h 163639"/>
                <a:gd name="connsiteX4" fmla="*/ 0 w 163639"/>
                <a:gd name="connsiteY4" fmla="*/ 81820 h 1636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3639" h="163639">
                  <a:moveTo>
                    <a:pt x="0" y="81820"/>
                  </a:moveTo>
                  <a:cubicBezTo>
                    <a:pt x="0" y="126968"/>
                    <a:pt x="36671" y="163640"/>
                    <a:pt x="81820" y="163640"/>
                  </a:cubicBezTo>
                  <a:cubicBezTo>
                    <a:pt x="126968" y="163640"/>
                    <a:pt x="163640" y="126968"/>
                    <a:pt x="163640" y="81820"/>
                  </a:cubicBezTo>
                  <a:cubicBezTo>
                    <a:pt x="163640" y="36671"/>
                    <a:pt x="126968" y="0"/>
                    <a:pt x="81820" y="0"/>
                  </a:cubicBezTo>
                  <a:cubicBezTo>
                    <a:pt x="36671" y="0"/>
                    <a:pt x="0" y="36671"/>
                    <a:pt x="0" y="8182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48" name="Freihandform: Form 47">
              <a:extLst>
                <a:ext uri="{FF2B5EF4-FFF2-40B4-BE49-F238E27FC236}">
                  <a16:creationId xmlns:a16="http://schemas.microsoft.com/office/drawing/2014/main" id="{87C79F8D-EC80-CEE9-0CC1-A00E07FCFA46}"/>
                </a:ext>
              </a:extLst>
            </p:cNvPr>
            <p:cNvSpPr/>
            <p:nvPr/>
          </p:nvSpPr>
          <p:spPr>
            <a:xfrm flipH="1">
              <a:off x="2545959" y="2869234"/>
              <a:ext cx="130069" cy="130069"/>
            </a:xfrm>
            <a:custGeom>
              <a:avLst/>
              <a:gdLst>
                <a:gd name="connsiteX0" fmla="*/ 0 w 163639"/>
                <a:gd name="connsiteY0" fmla="*/ 81820 h 163639"/>
                <a:gd name="connsiteX1" fmla="*/ 81820 w 163639"/>
                <a:gd name="connsiteY1" fmla="*/ 163640 h 163639"/>
                <a:gd name="connsiteX2" fmla="*/ 163639 w 163639"/>
                <a:gd name="connsiteY2" fmla="*/ 81820 h 163639"/>
                <a:gd name="connsiteX3" fmla="*/ 81820 w 163639"/>
                <a:gd name="connsiteY3" fmla="*/ 0 h 163639"/>
                <a:gd name="connsiteX4" fmla="*/ 0 w 163639"/>
                <a:gd name="connsiteY4" fmla="*/ 81820 h 1636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3639" h="163639">
                  <a:moveTo>
                    <a:pt x="0" y="81820"/>
                  </a:moveTo>
                  <a:cubicBezTo>
                    <a:pt x="0" y="126968"/>
                    <a:pt x="36671" y="163640"/>
                    <a:pt x="81820" y="163640"/>
                  </a:cubicBezTo>
                  <a:cubicBezTo>
                    <a:pt x="126968" y="163640"/>
                    <a:pt x="163639" y="126968"/>
                    <a:pt x="163639" y="81820"/>
                  </a:cubicBezTo>
                  <a:cubicBezTo>
                    <a:pt x="163639" y="36671"/>
                    <a:pt x="126968" y="0"/>
                    <a:pt x="81820" y="0"/>
                  </a:cubicBezTo>
                  <a:cubicBezTo>
                    <a:pt x="36671" y="0"/>
                    <a:pt x="0" y="36671"/>
                    <a:pt x="0" y="8182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49" name="Freihandform: Form 48">
              <a:extLst>
                <a:ext uri="{FF2B5EF4-FFF2-40B4-BE49-F238E27FC236}">
                  <a16:creationId xmlns:a16="http://schemas.microsoft.com/office/drawing/2014/main" id="{0AC5D24D-F792-7138-070D-40A161AE107C}"/>
                </a:ext>
              </a:extLst>
            </p:cNvPr>
            <p:cNvSpPr/>
            <p:nvPr/>
          </p:nvSpPr>
          <p:spPr>
            <a:xfrm flipH="1">
              <a:off x="2545959" y="3649729"/>
              <a:ext cx="130069" cy="130069"/>
            </a:xfrm>
            <a:custGeom>
              <a:avLst/>
              <a:gdLst>
                <a:gd name="connsiteX0" fmla="*/ 0 w 163639"/>
                <a:gd name="connsiteY0" fmla="*/ 81820 h 163639"/>
                <a:gd name="connsiteX1" fmla="*/ 81820 w 163639"/>
                <a:gd name="connsiteY1" fmla="*/ 163639 h 163639"/>
                <a:gd name="connsiteX2" fmla="*/ 163639 w 163639"/>
                <a:gd name="connsiteY2" fmla="*/ 81820 h 163639"/>
                <a:gd name="connsiteX3" fmla="*/ 81820 w 163639"/>
                <a:gd name="connsiteY3" fmla="*/ 0 h 163639"/>
                <a:gd name="connsiteX4" fmla="*/ 0 w 163639"/>
                <a:gd name="connsiteY4" fmla="*/ 81820 h 1636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3639" h="163639">
                  <a:moveTo>
                    <a:pt x="0" y="81820"/>
                  </a:moveTo>
                  <a:cubicBezTo>
                    <a:pt x="0" y="126968"/>
                    <a:pt x="36671" y="163639"/>
                    <a:pt x="81820" y="163639"/>
                  </a:cubicBezTo>
                  <a:cubicBezTo>
                    <a:pt x="126968" y="163639"/>
                    <a:pt x="163639" y="126968"/>
                    <a:pt x="163639" y="81820"/>
                  </a:cubicBezTo>
                  <a:cubicBezTo>
                    <a:pt x="163639" y="36671"/>
                    <a:pt x="126968" y="0"/>
                    <a:pt x="81820" y="0"/>
                  </a:cubicBezTo>
                  <a:cubicBezTo>
                    <a:pt x="36671" y="0"/>
                    <a:pt x="0" y="36671"/>
                    <a:pt x="0" y="8182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50" name="Freihandform: Form 49">
              <a:extLst>
                <a:ext uri="{FF2B5EF4-FFF2-40B4-BE49-F238E27FC236}">
                  <a16:creationId xmlns:a16="http://schemas.microsoft.com/office/drawing/2014/main" id="{B60A2E5E-883D-0E64-4220-5CD4AB73509F}"/>
                </a:ext>
              </a:extLst>
            </p:cNvPr>
            <p:cNvSpPr/>
            <p:nvPr/>
          </p:nvSpPr>
          <p:spPr>
            <a:xfrm flipH="1">
              <a:off x="2545959" y="4039939"/>
              <a:ext cx="130069" cy="130069"/>
            </a:xfrm>
            <a:custGeom>
              <a:avLst/>
              <a:gdLst>
                <a:gd name="connsiteX0" fmla="*/ 0 w 163639"/>
                <a:gd name="connsiteY0" fmla="*/ 81820 h 163639"/>
                <a:gd name="connsiteX1" fmla="*/ 81820 w 163639"/>
                <a:gd name="connsiteY1" fmla="*/ 163639 h 163639"/>
                <a:gd name="connsiteX2" fmla="*/ 163639 w 163639"/>
                <a:gd name="connsiteY2" fmla="*/ 81820 h 163639"/>
                <a:gd name="connsiteX3" fmla="*/ 81820 w 163639"/>
                <a:gd name="connsiteY3" fmla="*/ 0 h 163639"/>
                <a:gd name="connsiteX4" fmla="*/ 0 w 163639"/>
                <a:gd name="connsiteY4" fmla="*/ 81820 h 1636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3639" h="163639">
                  <a:moveTo>
                    <a:pt x="0" y="81820"/>
                  </a:moveTo>
                  <a:cubicBezTo>
                    <a:pt x="0" y="126968"/>
                    <a:pt x="36671" y="163639"/>
                    <a:pt x="81820" y="163639"/>
                  </a:cubicBezTo>
                  <a:cubicBezTo>
                    <a:pt x="126968" y="163639"/>
                    <a:pt x="163639" y="126968"/>
                    <a:pt x="163639" y="81820"/>
                  </a:cubicBezTo>
                  <a:cubicBezTo>
                    <a:pt x="163639" y="36671"/>
                    <a:pt x="126968" y="0"/>
                    <a:pt x="81820" y="0"/>
                  </a:cubicBezTo>
                  <a:cubicBezTo>
                    <a:pt x="36671" y="0"/>
                    <a:pt x="0" y="36671"/>
                    <a:pt x="0" y="8182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51" name="Freihandform: Form 50">
              <a:extLst>
                <a:ext uri="{FF2B5EF4-FFF2-40B4-BE49-F238E27FC236}">
                  <a16:creationId xmlns:a16="http://schemas.microsoft.com/office/drawing/2014/main" id="{6E843998-D1F4-81F7-81F6-913C81C13C77}"/>
                </a:ext>
              </a:extLst>
            </p:cNvPr>
            <p:cNvSpPr/>
            <p:nvPr/>
          </p:nvSpPr>
          <p:spPr>
            <a:xfrm flipH="1">
              <a:off x="2936169" y="2869234"/>
              <a:ext cx="130069" cy="130069"/>
            </a:xfrm>
            <a:custGeom>
              <a:avLst/>
              <a:gdLst>
                <a:gd name="connsiteX0" fmla="*/ 0 w 163639"/>
                <a:gd name="connsiteY0" fmla="*/ 81820 h 163639"/>
                <a:gd name="connsiteX1" fmla="*/ 81820 w 163639"/>
                <a:gd name="connsiteY1" fmla="*/ 163640 h 163639"/>
                <a:gd name="connsiteX2" fmla="*/ 163639 w 163639"/>
                <a:gd name="connsiteY2" fmla="*/ 81820 h 163639"/>
                <a:gd name="connsiteX3" fmla="*/ 81820 w 163639"/>
                <a:gd name="connsiteY3" fmla="*/ 0 h 163639"/>
                <a:gd name="connsiteX4" fmla="*/ 0 w 163639"/>
                <a:gd name="connsiteY4" fmla="*/ 81820 h 1636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3639" h="163639">
                  <a:moveTo>
                    <a:pt x="0" y="81820"/>
                  </a:moveTo>
                  <a:cubicBezTo>
                    <a:pt x="0" y="126968"/>
                    <a:pt x="36671" y="163640"/>
                    <a:pt x="81820" y="163640"/>
                  </a:cubicBezTo>
                  <a:cubicBezTo>
                    <a:pt x="126968" y="163640"/>
                    <a:pt x="163639" y="126968"/>
                    <a:pt x="163639" y="81820"/>
                  </a:cubicBezTo>
                  <a:cubicBezTo>
                    <a:pt x="163639" y="36671"/>
                    <a:pt x="126968" y="0"/>
                    <a:pt x="81820" y="0"/>
                  </a:cubicBezTo>
                  <a:cubicBezTo>
                    <a:pt x="36671" y="0"/>
                    <a:pt x="0" y="36671"/>
                    <a:pt x="0" y="8182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52" name="Freihandform: Form 51">
              <a:extLst>
                <a:ext uri="{FF2B5EF4-FFF2-40B4-BE49-F238E27FC236}">
                  <a16:creationId xmlns:a16="http://schemas.microsoft.com/office/drawing/2014/main" id="{BF1C9602-F81C-7A74-CAEF-A6C2BAB58D16}"/>
                </a:ext>
              </a:extLst>
            </p:cNvPr>
            <p:cNvSpPr/>
            <p:nvPr/>
          </p:nvSpPr>
          <p:spPr>
            <a:xfrm flipH="1">
              <a:off x="2936169" y="3649729"/>
              <a:ext cx="130069" cy="130069"/>
            </a:xfrm>
            <a:custGeom>
              <a:avLst/>
              <a:gdLst>
                <a:gd name="connsiteX0" fmla="*/ 0 w 163639"/>
                <a:gd name="connsiteY0" fmla="*/ 81820 h 163639"/>
                <a:gd name="connsiteX1" fmla="*/ 81820 w 163639"/>
                <a:gd name="connsiteY1" fmla="*/ 163639 h 163639"/>
                <a:gd name="connsiteX2" fmla="*/ 163639 w 163639"/>
                <a:gd name="connsiteY2" fmla="*/ 81820 h 163639"/>
                <a:gd name="connsiteX3" fmla="*/ 81820 w 163639"/>
                <a:gd name="connsiteY3" fmla="*/ 0 h 163639"/>
                <a:gd name="connsiteX4" fmla="*/ 0 w 163639"/>
                <a:gd name="connsiteY4" fmla="*/ 81820 h 1636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3639" h="163639">
                  <a:moveTo>
                    <a:pt x="0" y="81820"/>
                  </a:moveTo>
                  <a:cubicBezTo>
                    <a:pt x="0" y="126968"/>
                    <a:pt x="36671" y="163639"/>
                    <a:pt x="81820" y="163639"/>
                  </a:cubicBezTo>
                  <a:cubicBezTo>
                    <a:pt x="126968" y="163639"/>
                    <a:pt x="163639" y="126968"/>
                    <a:pt x="163639" y="81820"/>
                  </a:cubicBezTo>
                  <a:cubicBezTo>
                    <a:pt x="163639" y="36671"/>
                    <a:pt x="126968" y="0"/>
                    <a:pt x="81820" y="0"/>
                  </a:cubicBezTo>
                  <a:cubicBezTo>
                    <a:pt x="36671" y="0"/>
                    <a:pt x="0" y="36671"/>
                    <a:pt x="0" y="8182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53" name="Freihandform: Form 52">
              <a:extLst>
                <a:ext uri="{FF2B5EF4-FFF2-40B4-BE49-F238E27FC236}">
                  <a16:creationId xmlns:a16="http://schemas.microsoft.com/office/drawing/2014/main" id="{4F8B0C56-FCEB-9290-7502-34A4EF5706E5}"/>
                </a:ext>
              </a:extLst>
            </p:cNvPr>
            <p:cNvSpPr/>
            <p:nvPr/>
          </p:nvSpPr>
          <p:spPr>
            <a:xfrm flipH="1">
              <a:off x="2936169" y="4039939"/>
              <a:ext cx="130069" cy="130069"/>
            </a:xfrm>
            <a:custGeom>
              <a:avLst/>
              <a:gdLst>
                <a:gd name="connsiteX0" fmla="*/ 0 w 163639"/>
                <a:gd name="connsiteY0" fmla="*/ 81820 h 163639"/>
                <a:gd name="connsiteX1" fmla="*/ 81820 w 163639"/>
                <a:gd name="connsiteY1" fmla="*/ 163639 h 163639"/>
                <a:gd name="connsiteX2" fmla="*/ 163639 w 163639"/>
                <a:gd name="connsiteY2" fmla="*/ 81820 h 163639"/>
                <a:gd name="connsiteX3" fmla="*/ 81820 w 163639"/>
                <a:gd name="connsiteY3" fmla="*/ 0 h 163639"/>
                <a:gd name="connsiteX4" fmla="*/ 0 w 163639"/>
                <a:gd name="connsiteY4" fmla="*/ 81820 h 1636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3639" h="163639">
                  <a:moveTo>
                    <a:pt x="0" y="81820"/>
                  </a:moveTo>
                  <a:cubicBezTo>
                    <a:pt x="0" y="126968"/>
                    <a:pt x="36671" y="163639"/>
                    <a:pt x="81820" y="163639"/>
                  </a:cubicBezTo>
                  <a:cubicBezTo>
                    <a:pt x="126968" y="163639"/>
                    <a:pt x="163639" y="126968"/>
                    <a:pt x="163639" y="81820"/>
                  </a:cubicBezTo>
                  <a:cubicBezTo>
                    <a:pt x="163639" y="36671"/>
                    <a:pt x="126968" y="0"/>
                    <a:pt x="81820" y="0"/>
                  </a:cubicBezTo>
                  <a:cubicBezTo>
                    <a:pt x="36671" y="0"/>
                    <a:pt x="0" y="36671"/>
                    <a:pt x="0" y="8182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54" name="Freihandform: Form 53">
              <a:extLst>
                <a:ext uri="{FF2B5EF4-FFF2-40B4-BE49-F238E27FC236}">
                  <a16:creationId xmlns:a16="http://schemas.microsoft.com/office/drawing/2014/main" id="{982D63A6-6B5A-887B-9072-725544096E86}"/>
                </a:ext>
              </a:extLst>
            </p:cNvPr>
            <p:cNvSpPr/>
            <p:nvPr/>
          </p:nvSpPr>
          <p:spPr>
            <a:xfrm flipH="1">
              <a:off x="3326454" y="2869234"/>
              <a:ext cx="130069" cy="130069"/>
            </a:xfrm>
            <a:custGeom>
              <a:avLst/>
              <a:gdLst>
                <a:gd name="connsiteX0" fmla="*/ 0 w 163639"/>
                <a:gd name="connsiteY0" fmla="*/ 81820 h 163639"/>
                <a:gd name="connsiteX1" fmla="*/ 81820 w 163639"/>
                <a:gd name="connsiteY1" fmla="*/ 163640 h 163639"/>
                <a:gd name="connsiteX2" fmla="*/ 163640 w 163639"/>
                <a:gd name="connsiteY2" fmla="*/ 81820 h 163639"/>
                <a:gd name="connsiteX3" fmla="*/ 81820 w 163639"/>
                <a:gd name="connsiteY3" fmla="*/ 0 h 163639"/>
                <a:gd name="connsiteX4" fmla="*/ 0 w 163639"/>
                <a:gd name="connsiteY4" fmla="*/ 81820 h 1636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3639" h="163639">
                  <a:moveTo>
                    <a:pt x="0" y="81820"/>
                  </a:moveTo>
                  <a:cubicBezTo>
                    <a:pt x="0" y="126968"/>
                    <a:pt x="36671" y="163640"/>
                    <a:pt x="81820" y="163640"/>
                  </a:cubicBezTo>
                  <a:cubicBezTo>
                    <a:pt x="126968" y="163640"/>
                    <a:pt x="163640" y="126968"/>
                    <a:pt x="163640" y="81820"/>
                  </a:cubicBezTo>
                  <a:cubicBezTo>
                    <a:pt x="163640" y="36671"/>
                    <a:pt x="126968" y="0"/>
                    <a:pt x="81820" y="0"/>
                  </a:cubicBezTo>
                  <a:cubicBezTo>
                    <a:pt x="36671" y="0"/>
                    <a:pt x="0" y="36671"/>
                    <a:pt x="0" y="8182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55" name="Freihandform: Form 54">
              <a:extLst>
                <a:ext uri="{FF2B5EF4-FFF2-40B4-BE49-F238E27FC236}">
                  <a16:creationId xmlns:a16="http://schemas.microsoft.com/office/drawing/2014/main" id="{5604762D-6B71-EC13-47EC-1DF30E8AE776}"/>
                </a:ext>
              </a:extLst>
            </p:cNvPr>
            <p:cNvSpPr/>
            <p:nvPr/>
          </p:nvSpPr>
          <p:spPr>
            <a:xfrm flipH="1">
              <a:off x="3326454" y="3649729"/>
              <a:ext cx="130069" cy="130069"/>
            </a:xfrm>
            <a:custGeom>
              <a:avLst/>
              <a:gdLst>
                <a:gd name="connsiteX0" fmla="*/ 0 w 163639"/>
                <a:gd name="connsiteY0" fmla="*/ 81820 h 163639"/>
                <a:gd name="connsiteX1" fmla="*/ 81820 w 163639"/>
                <a:gd name="connsiteY1" fmla="*/ 163639 h 163639"/>
                <a:gd name="connsiteX2" fmla="*/ 163640 w 163639"/>
                <a:gd name="connsiteY2" fmla="*/ 81820 h 163639"/>
                <a:gd name="connsiteX3" fmla="*/ 81820 w 163639"/>
                <a:gd name="connsiteY3" fmla="*/ 0 h 163639"/>
                <a:gd name="connsiteX4" fmla="*/ 0 w 163639"/>
                <a:gd name="connsiteY4" fmla="*/ 81820 h 1636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3639" h="163639">
                  <a:moveTo>
                    <a:pt x="0" y="81820"/>
                  </a:moveTo>
                  <a:cubicBezTo>
                    <a:pt x="0" y="126968"/>
                    <a:pt x="36671" y="163639"/>
                    <a:pt x="81820" y="163639"/>
                  </a:cubicBezTo>
                  <a:cubicBezTo>
                    <a:pt x="126968" y="163639"/>
                    <a:pt x="163640" y="126968"/>
                    <a:pt x="163640" y="81820"/>
                  </a:cubicBezTo>
                  <a:cubicBezTo>
                    <a:pt x="163640" y="36671"/>
                    <a:pt x="126968" y="0"/>
                    <a:pt x="81820" y="0"/>
                  </a:cubicBezTo>
                  <a:cubicBezTo>
                    <a:pt x="36671" y="0"/>
                    <a:pt x="0" y="36671"/>
                    <a:pt x="0" y="8182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56" name="Freihandform: Form 55">
              <a:extLst>
                <a:ext uri="{FF2B5EF4-FFF2-40B4-BE49-F238E27FC236}">
                  <a16:creationId xmlns:a16="http://schemas.microsoft.com/office/drawing/2014/main" id="{F018F543-1B36-EE1A-54D0-D24D5405CD53}"/>
                </a:ext>
              </a:extLst>
            </p:cNvPr>
            <p:cNvSpPr/>
            <p:nvPr/>
          </p:nvSpPr>
          <p:spPr>
            <a:xfrm flipH="1">
              <a:off x="3326454" y="4039939"/>
              <a:ext cx="130069" cy="130069"/>
            </a:xfrm>
            <a:custGeom>
              <a:avLst/>
              <a:gdLst>
                <a:gd name="connsiteX0" fmla="*/ 0 w 163639"/>
                <a:gd name="connsiteY0" fmla="*/ 81820 h 163639"/>
                <a:gd name="connsiteX1" fmla="*/ 81820 w 163639"/>
                <a:gd name="connsiteY1" fmla="*/ 163639 h 163639"/>
                <a:gd name="connsiteX2" fmla="*/ 163640 w 163639"/>
                <a:gd name="connsiteY2" fmla="*/ 81820 h 163639"/>
                <a:gd name="connsiteX3" fmla="*/ 81820 w 163639"/>
                <a:gd name="connsiteY3" fmla="*/ 0 h 163639"/>
                <a:gd name="connsiteX4" fmla="*/ 0 w 163639"/>
                <a:gd name="connsiteY4" fmla="*/ 81820 h 1636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3639" h="163639">
                  <a:moveTo>
                    <a:pt x="0" y="81820"/>
                  </a:moveTo>
                  <a:cubicBezTo>
                    <a:pt x="0" y="126968"/>
                    <a:pt x="36671" y="163639"/>
                    <a:pt x="81820" y="163639"/>
                  </a:cubicBezTo>
                  <a:cubicBezTo>
                    <a:pt x="126968" y="163639"/>
                    <a:pt x="163640" y="126968"/>
                    <a:pt x="163640" y="81820"/>
                  </a:cubicBezTo>
                  <a:cubicBezTo>
                    <a:pt x="163640" y="36671"/>
                    <a:pt x="126968" y="0"/>
                    <a:pt x="81820" y="0"/>
                  </a:cubicBezTo>
                  <a:cubicBezTo>
                    <a:pt x="36671" y="0"/>
                    <a:pt x="0" y="36671"/>
                    <a:pt x="0" y="8182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57" name="Freihandform: Form 56">
              <a:extLst>
                <a:ext uri="{FF2B5EF4-FFF2-40B4-BE49-F238E27FC236}">
                  <a16:creationId xmlns:a16="http://schemas.microsoft.com/office/drawing/2014/main" id="{BE3E4927-FBFF-4FB7-49C0-F61F0D68BB2B}"/>
                </a:ext>
              </a:extLst>
            </p:cNvPr>
            <p:cNvSpPr/>
            <p:nvPr/>
          </p:nvSpPr>
          <p:spPr>
            <a:xfrm flipH="1">
              <a:off x="3716664" y="2869234"/>
              <a:ext cx="130069" cy="130069"/>
            </a:xfrm>
            <a:custGeom>
              <a:avLst/>
              <a:gdLst>
                <a:gd name="connsiteX0" fmla="*/ 0 w 163639"/>
                <a:gd name="connsiteY0" fmla="*/ 81820 h 163639"/>
                <a:gd name="connsiteX1" fmla="*/ 81820 w 163639"/>
                <a:gd name="connsiteY1" fmla="*/ 163640 h 163639"/>
                <a:gd name="connsiteX2" fmla="*/ 163640 w 163639"/>
                <a:gd name="connsiteY2" fmla="*/ 81820 h 163639"/>
                <a:gd name="connsiteX3" fmla="*/ 81820 w 163639"/>
                <a:gd name="connsiteY3" fmla="*/ 0 h 163639"/>
                <a:gd name="connsiteX4" fmla="*/ 0 w 163639"/>
                <a:gd name="connsiteY4" fmla="*/ 81820 h 1636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3639" h="163639">
                  <a:moveTo>
                    <a:pt x="0" y="81820"/>
                  </a:moveTo>
                  <a:cubicBezTo>
                    <a:pt x="0" y="126968"/>
                    <a:pt x="36671" y="163640"/>
                    <a:pt x="81820" y="163640"/>
                  </a:cubicBezTo>
                  <a:cubicBezTo>
                    <a:pt x="126968" y="163640"/>
                    <a:pt x="163640" y="126968"/>
                    <a:pt x="163640" y="81820"/>
                  </a:cubicBezTo>
                  <a:cubicBezTo>
                    <a:pt x="163640" y="36671"/>
                    <a:pt x="126968" y="0"/>
                    <a:pt x="81820" y="0"/>
                  </a:cubicBezTo>
                  <a:cubicBezTo>
                    <a:pt x="36671" y="0"/>
                    <a:pt x="0" y="36671"/>
                    <a:pt x="0" y="8182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58" name="Freihandform: Form 57">
              <a:extLst>
                <a:ext uri="{FF2B5EF4-FFF2-40B4-BE49-F238E27FC236}">
                  <a16:creationId xmlns:a16="http://schemas.microsoft.com/office/drawing/2014/main" id="{19444F1F-08D8-0CD0-928B-3FF43D7A1F31}"/>
                </a:ext>
              </a:extLst>
            </p:cNvPr>
            <p:cNvSpPr/>
            <p:nvPr/>
          </p:nvSpPr>
          <p:spPr>
            <a:xfrm flipH="1">
              <a:off x="3716664" y="3649729"/>
              <a:ext cx="130069" cy="130069"/>
            </a:xfrm>
            <a:custGeom>
              <a:avLst/>
              <a:gdLst>
                <a:gd name="connsiteX0" fmla="*/ 0 w 163639"/>
                <a:gd name="connsiteY0" fmla="*/ 81820 h 163639"/>
                <a:gd name="connsiteX1" fmla="*/ 81820 w 163639"/>
                <a:gd name="connsiteY1" fmla="*/ 163639 h 163639"/>
                <a:gd name="connsiteX2" fmla="*/ 163640 w 163639"/>
                <a:gd name="connsiteY2" fmla="*/ 81820 h 163639"/>
                <a:gd name="connsiteX3" fmla="*/ 81820 w 163639"/>
                <a:gd name="connsiteY3" fmla="*/ 0 h 163639"/>
                <a:gd name="connsiteX4" fmla="*/ 0 w 163639"/>
                <a:gd name="connsiteY4" fmla="*/ 81820 h 1636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3639" h="163639">
                  <a:moveTo>
                    <a:pt x="0" y="81820"/>
                  </a:moveTo>
                  <a:cubicBezTo>
                    <a:pt x="0" y="126968"/>
                    <a:pt x="36671" y="163639"/>
                    <a:pt x="81820" y="163639"/>
                  </a:cubicBezTo>
                  <a:cubicBezTo>
                    <a:pt x="126968" y="163639"/>
                    <a:pt x="163640" y="126968"/>
                    <a:pt x="163640" y="81820"/>
                  </a:cubicBezTo>
                  <a:cubicBezTo>
                    <a:pt x="163640" y="36671"/>
                    <a:pt x="126968" y="0"/>
                    <a:pt x="81820" y="0"/>
                  </a:cubicBezTo>
                  <a:cubicBezTo>
                    <a:pt x="36671" y="0"/>
                    <a:pt x="0" y="36671"/>
                    <a:pt x="0" y="8182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59" name="Freihandform: Form 58">
              <a:extLst>
                <a:ext uri="{FF2B5EF4-FFF2-40B4-BE49-F238E27FC236}">
                  <a16:creationId xmlns:a16="http://schemas.microsoft.com/office/drawing/2014/main" id="{3D1A805F-8991-B486-3CE4-F6BFA619F55E}"/>
                </a:ext>
              </a:extLst>
            </p:cNvPr>
            <p:cNvSpPr/>
            <p:nvPr/>
          </p:nvSpPr>
          <p:spPr>
            <a:xfrm flipH="1">
              <a:off x="3716664" y="4039939"/>
              <a:ext cx="130069" cy="130069"/>
            </a:xfrm>
            <a:custGeom>
              <a:avLst/>
              <a:gdLst>
                <a:gd name="connsiteX0" fmla="*/ 0 w 163639"/>
                <a:gd name="connsiteY0" fmla="*/ 81820 h 163639"/>
                <a:gd name="connsiteX1" fmla="*/ 81820 w 163639"/>
                <a:gd name="connsiteY1" fmla="*/ 163639 h 163639"/>
                <a:gd name="connsiteX2" fmla="*/ 163640 w 163639"/>
                <a:gd name="connsiteY2" fmla="*/ 81820 h 163639"/>
                <a:gd name="connsiteX3" fmla="*/ 81820 w 163639"/>
                <a:gd name="connsiteY3" fmla="*/ 0 h 163639"/>
                <a:gd name="connsiteX4" fmla="*/ 0 w 163639"/>
                <a:gd name="connsiteY4" fmla="*/ 81820 h 1636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3639" h="163639">
                  <a:moveTo>
                    <a:pt x="0" y="81820"/>
                  </a:moveTo>
                  <a:cubicBezTo>
                    <a:pt x="0" y="126968"/>
                    <a:pt x="36671" y="163639"/>
                    <a:pt x="81820" y="163639"/>
                  </a:cubicBezTo>
                  <a:cubicBezTo>
                    <a:pt x="126968" y="163639"/>
                    <a:pt x="163640" y="126968"/>
                    <a:pt x="163640" y="81820"/>
                  </a:cubicBezTo>
                  <a:cubicBezTo>
                    <a:pt x="163640" y="36671"/>
                    <a:pt x="126968" y="0"/>
                    <a:pt x="81820" y="0"/>
                  </a:cubicBezTo>
                  <a:cubicBezTo>
                    <a:pt x="36671" y="0"/>
                    <a:pt x="0" y="36671"/>
                    <a:pt x="0" y="8182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60" name="Freihandform: Form 59">
              <a:extLst>
                <a:ext uri="{FF2B5EF4-FFF2-40B4-BE49-F238E27FC236}">
                  <a16:creationId xmlns:a16="http://schemas.microsoft.com/office/drawing/2014/main" id="{046AE7E7-2984-778D-51C5-9574D8821F3B}"/>
                </a:ext>
              </a:extLst>
            </p:cNvPr>
            <p:cNvSpPr/>
            <p:nvPr/>
          </p:nvSpPr>
          <p:spPr>
            <a:xfrm flipH="1">
              <a:off x="4106949" y="2869234"/>
              <a:ext cx="130069" cy="130069"/>
            </a:xfrm>
            <a:custGeom>
              <a:avLst/>
              <a:gdLst>
                <a:gd name="connsiteX0" fmla="*/ 0 w 163639"/>
                <a:gd name="connsiteY0" fmla="*/ 81820 h 163639"/>
                <a:gd name="connsiteX1" fmla="*/ 81820 w 163639"/>
                <a:gd name="connsiteY1" fmla="*/ 163640 h 163639"/>
                <a:gd name="connsiteX2" fmla="*/ 163640 w 163639"/>
                <a:gd name="connsiteY2" fmla="*/ 81820 h 163639"/>
                <a:gd name="connsiteX3" fmla="*/ 81820 w 163639"/>
                <a:gd name="connsiteY3" fmla="*/ 0 h 163639"/>
                <a:gd name="connsiteX4" fmla="*/ 0 w 163639"/>
                <a:gd name="connsiteY4" fmla="*/ 81820 h 1636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3639" h="163639">
                  <a:moveTo>
                    <a:pt x="0" y="81820"/>
                  </a:moveTo>
                  <a:cubicBezTo>
                    <a:pt x="0" y="126968"/>
                    <a:pt x="36671" y="163640"/>
                    <a:pt x="81820" y="163640"/>
                  </a:cubicBezTo>
                  <a:cubicBezTo>
                    <a:pt x="126968" y="163640"/>
                    <a:pt x="163640" y="126968"/>
                    <a:pt x="163640" y="81820"/>
                  </a:cubicBezTo>
                  <a:cubicBezTo>
                    <a:pt x="163640" y="36671"/>
                    <a:pt x="126968" y="0"/>
                    <a:pt x="81820" y="0"/>
                  </a:cubicBezTo>
                  <a:cubicBezTo>
                    <a:pt x="36671" y="0"/>
                    <a:pt x="0" y="36671"/>
                    <a:pt x="0" y="8182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61" name="Freihandform: Form 60">
              <a:extLst>
                <a:ext uri="{FF2B5EF4-FFF2-40B4-BE49-F238E27FC236}">
                  <a16:creationId xmlns:a16="http://schemas.microsoft.com/office/drawing/2014/main" id="{95C423BA-10B1-88F3-52C9-55C47D0E907F}"/>
                </a:ext>
              </a:extLst>
            </p:cNvPr>
            <p:cNvSpPr/>
            <p:nvPr/>
          </p:nvSpPr>
          <p:spPr>
            <a:xfrm flipH="1">
              <a:off x="4106949" y="3649729"/>
              <a:ext cx="130069" cy="130069"/>
            </a:xfrm>
            <a:custGeom>
              <a:avLst/>
              <a:gdLst>
                <a:gd name="connsiteX0" fmla="*/ 0 w 163639"/>
                <a:gd name="connsiteY0" fmla="*/ 81820 h 163639"/>
                <a:gd name="connsiteX1" fmla="*/ 81820 w 163639"/>
                <a:gd name="connsiteY1" fmla="*/ 163639 h 163639"/>
                <a:gd name="connsiteX2" fmla="*/ 163640 w 163639"/>
                <a:gd name="connsiteY2" fmla="*/ 81820 h 163639"/>
                <a:gd name="connsiteX3" fmla="*/ 81820 w 163639"/>
                <a:gd name="connsiteY3" fmla="*/ 0 h 163639"/>
                <a:gd name="connsiteX4" fmla="*/ 0 w 163639"/>
                <a:gd name="connsiteY4" fmla="*/ 81820 h 1636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3639" h="163639">
                  <a:moveTo>
                    <a:pt x="0" y="81820"/>
                  </a:moveTo>
                  <a:cubicBezTo>
                    <a:pt x="0" y="126968"/>
                    <a:pt x="36671" y="163639"/>
                    <a:pt x="81820" y="163639"/>
                  </a:cubicBezTo>
                  <a:cubicBezTo>
                    <a:pt x="126968" y="163639"/>
                    <a:pt x="163640" y="126968"/>
                    <a:pt x="163640" y="81820"/>
                  </a:cubicBezTo>
                  <a:cubicBezTo>
                    <a:pt x="163640" y="36671"/>
                    <a:pt x="126968" y="0"/>
                    <a:pt x="81820" y="0"/>
                  </a:cubicBezTo>
                  <a:cubicBezTo>
                    <a:pt x="36671" y="0"/>
                    <a:pt x="0" y="36671"/>
                    <a:pt x="0" y="8182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62" name="Freihandform: Form 61">
              <a:extLst>
                <a:ext uri="{FF2B5EF4-FFF2-40B4-BE49-F238E27FC236}">
                  <a16:creationId xmlns:a16="http://schemas.microsoft.com/office/drawing/2014/main" id="{076F9FB3-BDC1-9836-2CC7-C875CD07126A}"/>
                </a:ext>
              </a:extLst>
            </p:cNvPr>
            <p:cNvSpPr/>
            <p:nvPr/>
          </p:nvSpPr>
          <p:spPr>
            <a:xfrm flipH="1">
              <a:off x="4106949" y="4039939"/>
              <a:ext cx="130069" cy="130069"/>
            </a:xfrm>
            <a:custGeom>
              <a:avLst/>
              <a:gdLst>
                <a:gd name="connsiteX0" fmla="*/ 0 w 163639"/>
                <a:gd name="connsiteY0" fmla="*/ 81820 h 163639"/>
                <a:gd name="connsiteX1" fmla="*/ 81820 w 163639"/>
                <a:gd name="connsiteY1" fmla="*/ 163639 h 163639"/>
                <a:gd name="connsiteX2" fmla="*/ 163640 w 163639"/>
                <a:gd name="connsiteY2" fmla="*/ 81820 h 163639"/>
                <a:gd name="connsiteX3" fmla="*/ 81820 w 163639"/>
                <a:gd name="connsiteY3" fmla="*/ 0 h 163639"/>
                <a:gd name="connsiteX4" fmla="*/ 0 w 163639"/>
                <a:gd name="connsiteY4" fmla="*/ 81820 h 1636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3639" h="163639">
                  <a:moveTo>
                    <a:pt x="0" y="81820"/>
                  </a:moveTo>
                  <a:cubicBezTo>
                    <a:pt x="0" y="126968"/>
                    <a:pt x="36671" y="163639"/>
                    <a:pt x="81820" y="163639"/>
                  </a:cubicBezTo>
                  <a:cubicBezTo>
                    <a:pt x="126968" y="163639"/>
                    <a:pt x="163640" y="126968"/>
                    <a:pt x="163640" y="81820"/>
                  </a:cubicBezTo>
                  <a:cubicBezTo>
                    <a:pt x="163640" y="36671"/>
                    <a:pt x="126968" y="0"/>
                    <a:pt x="81820" y="0"/>
                  </a:cubicBezTo>
                  <a:cubicBezTo>
                    <a:pt x="36671" y="0"/>
                    <a:pt x="0" y="36671"/>
                    <a:pt x="0" y="8182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</p:grpSp>
      <p:sp>
        <p:nvSpPr>
          <p:cNvPr id="63" name="Rechteck 62">
            <a:extLst>
              <a:ext uri="{FF2B5EF4-FFF2-40B4-BE49-F238E27FC236}">
                <a16:creationId xmlns:a16="http://schemas.microsoft.com/office/drawing/2014/main" id="{9FA84B90-9026-8017-BB02-3D083C8314F3}"/>
              </a:ext>
            </a:extLst>
          </p:cNvPr>
          <p:cNvSpPr/>
          <p:nvPr userDrawn="1"/>
        </p:nvSpPr>
        <p:spPr>
          <a:xfrm>
            <a:off x="7403468" y="6273800"/>
            <a:ext cx="4380545" cy="25154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r"/>
            <a:r>
              <a:rPr lang="de-DE" sz="1100">
                <a:solidFill>
                  <a:schemeClr val="tx1"/>
                </a:solidFill>
              </a:rPr>
              <a:t>Ein Unternehmen der EnBW</a:t>
            </a:r>
          </a:p>
        </p:txBody>
      </p:sp>
      <p:sp>
        <p:nvSpPr>
          <p:cNvPr id="5" name="Bildplatzhalter 4">
            <a:extLst>
              <a:ext uri="{FF2B5EF4-FFF2-40B4-BE49-F238E27FC236}">
                <a16:creationId xmlns:a16="http://schemas.microsoft.com/office/drawing/2014/main" id="{5CAD38F1-2C29-011A-4FAB-2E0B10170AF1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407368" y="2505841"/>
            <a:ext cx="3959846" cy="3959844"/>
          </a:xfrm>
          <a:custGeom>
            <a:avLst/>
            <a:gdLst>
              <a:gd name="connsiteX0" fmla="*/ 1979924 w 3959846"/>
              <a:gd name="connsiteY0" fmla="*/ 0 h 3959844"/>
              <a:gd name="connsiteX1" fmla="*/ 3959846 w 3959846"/>
              <a:gd name="connsiteY1" fmla="*/ 1979923 h 3959844"/>
              <a:gd name="connsiteX2" fmla="*/ 3959846 w 3959846"/>
              <a:gd name="connsiteY2" fmla="*/ 3959844 h 3959844"/>
              <a:gd name="connsiteX3" fmla="*/ 0 w 3959846"/>
              <a:gd name="connsiteY3" fmla="*/ 3959844 h 3959844"/>
              <a:gd name="connsiteX4" fmla="*/ 0 w 3959846"/>
              <a:gd name="connsiteY4" fmla="*/ 1979923 h 3959844"/>
              <a:gd name="connsiteX5" fmla="*/ 1979924 w 3959846"/>
              <a:gd name="connsiteY5" fmla="*/ 0 h 39598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959846" h="3959844">
                <a:moveTo>
                  <a:pt x="1979924" y="0"/>
                </a:moveTo>
                <a:cubicBezTo>
                  <a:pt x="3073445" y="0"/>
                  <a:pt x="3959846" y="886401"/>
                  <a:pt x="3959846" y="1979923"/>
                </a:cubicBezTo>
                <a:lnTo>
                  <a:pt x="3959846" y="3959844"/>
                </a:lnTo>
                <a:lnTo>
                  <a:pt x="0" y="3959844"/>
                </a:lnTo>
                <a:lnTo>
                  <a:pt x="0" y="1979923"/>
                </a:lnTo>
                <a:cubicBezTo>
                  <a:pt x="0" y="886401"/>
                  <a:pt x="886402" y="0"/>
                  <a:pt x="1979924" y="0"/>
                </a:cubicBezTo>
                <a:close/>
              </a:path>
            </a:pathLst>
          </a:custGeom>
        </p:spPr>
        <p:txBody>
          <a:bodyPr wrap="square" tIns="720000" rIns="0" anchor="ctr" anchorCtr="0">
            <a:noAutofit/>
          </a:bodyPr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endParaRPr lang="de-DE"/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4CDC6DBA-4F42-B00E-0C5E-1D5BA0655BE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188279" y="415528"/>
            <a:ext cx="2595730" cy="56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25886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4065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Agenda tiefenblau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A7882BD-5DEB-44A9-A9DE-F49FC38484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987" y="332867"/>
            <a:ext cx="7848253" cy="50384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3BD4BA5-4266-4829-B268-C9ADBED0AA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7988" y="1844675"/>
            <a:ext cx="5400676" cy="4429125"/>
          </a:xfrm>
        </p:spPr>
        <p:txBody>
          <a:bodyPr/>
          <a:lstStyle>
            <a:lvl1pPr marL="450000" indent="-450000">
              <a:buClr>
                <a:schemeClr val="bg2"/>
              </a:buClr>
              <a:buFont typeface="+mj-lt"/>
              <a:buAutoNum type="arabicPeriod"/>
              <a:defRPr>
                <a:solidFill>
                  <a:schemeClr val="bg1"/>
                </a:solidFill>
                <a:latin typeface="+mj-lt"/>
              </a:defRPr>
            </a:lvl1pPr>
            <a:lvl2pPr marL="449263" indent="-1588">
              <a:defRPr sz="1800">
                <a:solidFill>
                  <a:schemeClr val="bg1"/>
                </a:solidFill>
                <a:latin typeface="+mj-lt"/>
              </a:defRPr>
            </a:lvl2pPr>
            <a:lvl3pPr marL="720000" indent="-270000">
              <a:defRPr sz="1800">
                <a:solidFill>
                  <a:schemeClr val="bg1"/>
                </a:solidFill>
                <a:latin typeface="+mj-lt"/>
              </a:defRPr>
            </a:lvl3pPr>
            <a:lvl4pPr marL="990600" indent="-270000">
              <a:defRPr sz="1800">
                <a:solidFill>
                  <a:schemeClr val="bg1"/>
                </a:solidFill>
                <a:latin typeface="+mj-lt"/>
              </a:defRPr>
            </a:lvl4pPr>
            <a:lvl5pPr marL="1260000" indent="-270000">
              <a:defRPr sz="180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12" name="Inhaltsplatzhalter 2">
            <a:extLst>
              <a:ext uri="{FF2B5EF4-FFF2-40B4-BE49-F238E27FC236}">
                <a16:creationId xmlns:a16="http://schemas.microsoft.com/office/drawing/2014/main" id="{E78DAEF5-509B-4E69-B18E-1D57173E5EAC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6096000" y="1844675"/>
            <a:ext cx="5400676" cy="4429125"/>
          </a:xfrm>
        </p:spPr>
        <p:txBody>
          <a:bodyPr/>
          <a:lstStyle>
            <a:lvl1pPr marL="450000" indent="-450000">
              <a:buClr>
                <a:schemeClr val="bg2"/>
              </a:buClr>
              <a:buFont typeface="+mj-lt"/>
              <a:buAutoNum type="arabicPeriod"/>
              <a:defRPr>
                <a:solidFill>
                  <a:schemeClr val="bg1"/>
                </a:solidFill>
                <a:latin typeface="+mj-lt"/>
              </a:defRPr>
            </a:lvl1pPr>
            <a:lvl2pPr marL="449263" indent="-1588">
              <a:defRPr sz="1800">
                <a:solidFill>
                  <a:schemeClr val="bg1"/>
                </a:solidFill>
                <a:latin typeface="+mj-lt"/>
              </a:defRPr>
            </a:lvl2pPr>
            <a:lvl3pPr marL="720000" indent="-270000">
              <a:defRPr sz="1800">
                <a:solidFill>
                  <a:schemeClr val="bg1"/>
                </a:solidFill>
                <a:latin typeface="+mj-lt"/>
              </a:defRPr>
            </a:lvl3pPr>
            <a:lvl4pPr marL="990600" indent="-270000">
              <a:defRPr sz="1800">
                <a:solidFill>
                  <a:schemeClr val="bg1"/>
                </a:solidFill>
                <a:latin typeface="+mj-lt"/>
              </a:defRPr>
            </a:lvl4pPr>
            <a:lvl5pPr marL="1260000" indent="-270000">
              <a:defRPr sz="180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3CC56D05-96DA-01A7-8933-A5477F02B99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200632" y="419801"/>
            <a:ext cx="1584000" cy="344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29314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image" Target="../media/image2.sv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0D4A662B-B6C6-4BE2-B11D-B4B1C06750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987" y="332867"/>
            <a:ext cx="8784357" cy="50384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2F794896-4FD7-4947-86D4-5A6FD82C70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07987" y="1844675"/>
            <a:ext cx="11376025" cy="44291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  <a:p>
            <a:pPr lvl="5"/>
            <a:r>
              <a:rPr lang="de-DE"/>
              <a:t>Sechste Ebene</a:t>
            </a:r>
          </a:p>
          <a:p>
            <a:pPr lvl="6"/>
            <a:r>
              <a:rPr lang="de-DE"/>
              <a:t>Siebte Ebene</a:t>
            </a:r>
          </a:p>
          <a:p>
            <a:pPr lvl="7"/>
            <a:r>
              <a:rPr lang="de-DE"/>
              <a:t>Achte Ebene</a:t>
            </a: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BD80C1E-FA8A-4067-9BBF-B43D41E7C86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7987" y="6543420"/>
            <a:ext cx="10117137" cy="143869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de-DE"/>
              <a:t>Netze BW Guideline für PowerPoint | April 2023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C18E19E-546D-45F0-BDB6-91738FC9EF1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99850" y="6543420"/>
            <a:ext cx="281577" cy="143868"/>
          </a:xfrm>
          <a:prstGeom prst="rect">
            <a:avLst/>
          </a:prstGeom>
        </p:spPr>
        <p:txBody>
          <a:bodyPr vert="horz" wrap="none" lIns="0" tIns="0" rIns="0" bIns="0" rtlCol="0" anchor="b" anchorCtr="0"/>
          <a:lstStyle>
            <a:lvl1pPr algn="r">
              <a:defRPr sz="1000" b="0">
                <a:solidFill>
                  <a:schemeClr val="tx1"/>
                </a:solidFill>
              </a:defRPr>
            </a:lvl1pPr>
          </a:lstStyle>
          <a:p>
            <a:fld id="{0BBFC357-94BC-44C8-B600-C5D15BBAA3CF}" type="slidenum">
              <a:rPr lang="de-DE" smtClean="0"/>
              <a:pPr/>
              <a:t>‹Nr.›</a:t>
            </a:fld>
            <a:endParaRPr lang="de-DE"/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FC873169-D421-ED96-2AB2-906F97D6AC68}"/>
              </a:ext>
            </a:extLst>
          </p:cNvPr>
          <p:cNvPicPr>
            <a:picLocks noChangeAspect="1"/>
          </p:cNvPicPr>
          <p:nvPr userDrawn="1"/>
        </p:nvPicPr>
        <p:blipFill>
          <a:blip r:embed="rId28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29"/>
              </a:ext>
            </a:extLst>
          </a:blip>
          <a:stretch>
            <a:fillRect/>
          </a:stretch>
        </p:blipFill>
        <p:spPr>
          <a:xfrm>
            <a:off x="10200456" y="419762"/>
            <a:ext cx="1584176" cy="3449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9027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40" r:id="rId2"/>
    <p:sldLayoutId id="2147483715" r:id="rId3"/>
    <p:sldLayoutId id="2147483741" r:id="rId4"/>
    <p:sldLayoutId id="2147483736" r:id="rId5"/>
    <p:sldLayoutId id="2147483742" r:id="rId6"/>
    <p:sldLayoutId id="2147483738" r:id="rId7"/>
    <p:sldLayoutId id="2147483743" r:id="rId8"/>
    <p:sldLayoutId id="2147483718" r:id="rId9"/>
    <p:sldLayoutId id="2147483719" r:id="rId10"/>
    <p:sldLayoutId id="2147483720" r:id="rId11"/>
    <p:sldLayoutId id="2147483721" r:id="rId12"/>
    <p:sldLayoutId id="2147483722" r:id="rId13"/>
    <p:sldLayoutId id="2147483723" r:id="rId14"/>
    <p:sldLayoutId id="2147483724" r:id="rId15"/>
    <p:sldLayoutId id="2147483725" r:id="rId16"/>
    <p:sldLayoutId id="2147483726" r:id="rId17"/>
    <p:sldLayoutId id="2147483727" r:id="rId18"/>
    <p:sldLayoutId id="2147483728" r:id="rId19"/>
    <p:sldLayoutId id="2147483729" r:id="rId20"/>
    <p:sldLayoutId id="2147483730" r:id="rId21"/>
    <p:sldLayoutId id="2147483735" r:id="rId22"/>
    <p:sldLayoutId id="2147483731" r:id="rId23"/>
    <p:sldLayoutId id="2147483732" r:id="rId24"/>
    <p:sldLayoutId id="2147483733" r:id="rId25"/>
    <p:sldLayoutId id="2147483739" r:id="rId26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400"/>
        </a:spcAft>
        <a:buFont typeface="Arial" panose="020B0604020202020204" pitchFamily="34" charset="0"/>
        <a:buNone/>
        <a:defRPr sz="1800" kern="1200">
          <a:solidFill>
            <a:schemeClr val="tx1"/>
          </a:solidFill>
          <a:latin typeface="+mj-lt"/>
          <a:ea typeface="+mn-ea"/>
          <a:cs typeface="+mn-cs"/>
        </a:defRPr>
      </a:lvl1pPr>
      <a:lvl2pPr marL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400"/>
        </a:spcAft>
        <a:buFont typeface="Arial" panose="020B0604020202020204" pitchFamily="34" charset="0"/>
        <a:buNone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270000" indent="-270000" algn="l" defTabSz="914400" rtl="0" eaLnBrk="1" latinLnBrk="0" hangingPunct="1">
        <a:lnSpc>
          <a:spcPct val="100000"/>
        </a:lnSpc>
        <a:spcBef>
          <a:spcPts val="0"/>
        </a:spcBef>
        <a:spcAft>
          <a:spcPts val="400"/>
        </a:spcAft>
        <a:buClr>
          <a:schemeClr val="bg2"/>
        </a:buClr>
        <a:buFont typeface="Wingdings 2" panose="05020102010507070707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540000" indent="-270000" algn="l" defTabSz="914400" rtl="0" eaLnBrk="1" latinLnBrk="0" hangingPunct="1">
        <a:lnSpc>
          <a:spcPct val="100000"/>
        </a:lnSpc>
        <a:spcBef>
          <a:spcPts val="0"/>
        </a:spcBef>
        <a:spcAft>
          <a:spcPts val="400"/>
        </a:spcAft>
        <a:buClr>
          <a:schemeClr val="accent1"/>
        </a:buClr>
        <a:buFont typeface="Wingdings 2" panose="05020102010507070707" pitchFamily="18" charset="2"/>
        <a:buChar char="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11213" indent="-270000" algn="l" defTabSz="914400" rtl="0" eaLnBrk="1" latinLnBrk="0" hangingPunct="1">
        <a:lnSpc>
          <a:spcPct val="100000"/>
        </a:lnSpc>
        <a:spcBef>
          <a:spcPts val="0"/>
        </a:spcBef>
        <a:spcAft>
          <a:spcPts val="400"/>
        </a:spcAft>
        <a:buClr>
          <a:schemeClr val="accent1"/>
        </a:buClr>
        <a:buFont typeface="Wingdings 2" panose="05020102010507070707" pitchFamily="18" charset="2"/>
        <a:buChar char="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80000" indent="-270000" algn="l" defTabSz="914400" rtl="0" eaLnBrk="1" latinLnBrk="0" hangingPunct="1">
        <a:lnSpc>
          <a:spcPct val="100000"/>
        </a:lnSpc>
        <a:spcBef>
          <a:spcPts val="0"/>
        </a:spcBef>
        <a:spcAft>
          <a:spcPts val="400"/>
        </a:spcAft>
        <a:buClr>
          <a:schemeClr val="accent1"/>
        </a:buClr>
        <a:buFont typeface="Wingdings 2" panose="05020102010507070707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350000" indent="-270000" algn="l" defTabSz="914400" rtl="0" eaLnBrk="1" latinLnBrk="0" hangingPunct="1">
        <a:lnSpc>
          <a:spcPct val="100000"/>
        </a:lnSpc>
        <a:spcBef>
          <a:spcPts val="0"/>
        </a:spcBef>
        <a:spcAft>
          <a:spcPts val="400"/>
        </a:spcAft>
        <a:buClr>
          <a:schemeClr val="accent1"/>
        </a:buClr>
        <a:buFont typeface="Wingdings 2" panose="05020102010507070707" pitchFamily="18" charset="2"/>
        <a:buChar char=""/>
        <a:tabLst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0000" indent="-270000" algn="l" defTabSz="914400" rtl="0" eaLnBrk="1" latinLnBrk="0" hangingPunct="1">
        <a:lnSpc>
          <a:spcPct val="100000"/>
        </a:lnSpc>
        <a:spcBef>
          <a:spcPts val="0"/>
        </a:spcBef>
        <a:spcAft>
          <a:spcPts val="400"/>
        </a:spcAft>
        <a:buClr>
          <a:schemeClr val="accent1"/>
        </a:buClr>
        <a:buFont typeface="Wingdings 2" panose="05020102010507070707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162">
          <p15:clr>
            <a:srgbClr val="F26B43"/>
          </p15:clr>
        </p15:guide>
        <p15:guide id="2" pos="257">
          <p15:clr>
            <a:srgbClr val="F26B43"/>
          </p15:clr>
        </p15:guide>
        <p15:guide id="3" pos="7423">
          <p15:clr>
            <a:srgbClr val="F26B43"/>
          </p15:clr>
        </p15:guide>
        <p15:guide id="5" orient="horz" pos="1185">
          <p15:clr>
            <a:srgbClr val="F26B43"/>
          </p15:clr>
        </p15:guide>
        <p15:guide id="6" orient="horz" pos="3952">
          <p15:clr>
            <a:srgbClr val="F26B43"/>
          </p15:clr>
        </p15:guide>
        <p15:guide id="7" pos="3840">
          <p15:clr>
            <a:srgbClr val="F26B43"/>
          </p15:clr>
        </p15:guide>
        <p15:guide id="9" pos="4021">
          <p15:clr>
            <a:srgbClr val="F26B43"/>
          </p15:clr>
        </p15:guide>
        <p15:guide id="11" pos="3659">
          <p15:clr>
            <a:srgbClr val="F26B43"/>
          </p15:clr>
        </p15:guide>
        <p15:guide id="14" orient="horz" pos="255" userDrawn="1">
          <p15:clr>
            <a:srgbClr val="F26B43"/>
          </p15:clr>
        </p15:guide>
        <p15:guide id="17" orient="horz" pos="402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image" Target="../media/image5.png"/><Relationship Id="rId4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4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6.xml"/><Relationship Id="rId6" Type="http://schemas.openxmlformats.org/officeDocument/2006/relationships/image" Target="../media/image19.svg"/><Relationship Id="rId5" Type="http://schemas.openxmlformats.org/officeDocument/2006/relationships/image" Target="../media/image18.png"/><Relationship Id="rId4" Type="http://schemas.openxmlformats.org/officeDocument/2006/relationships/hyperlink" Target="https://www.figma.com/file/CPRS9AHqmCY4hmVk5QbpbJ/Netze-BW-%7C-Design-Guide-1.0?node-id=155-15432&amp;t=gJhGvQbGiQqpXM1D-0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Titel 36">
            <a:extLst>
              <a:ext uri="{FF2B5EF4-FFF2-40B4-BE49-F238E27FC236}">
                <a16:creationId xmlns:a16="http://schemas.microsoft.com/office/drawing/2014/main" id="{B7FE3F2D-462B-F472-5888-ED280047580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/>
              <a:t>„</a:t>
            </a:r>
            <a:r>
              <a:rPr lang="de-DE" err="1"/>
              <a:t>How-to-use</a:t>
            </a:r>
            <a:r>
              <a:rPr lang="de-DE"/>
              <a:t>“ Guideline für PowerPoint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2AF367ED-9830-4A22-8CFF-A7233FD5829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/>
              <a:t>Netze BW | April 2023</a:t>
            </a:r>
          </a:p>
        </p:txBody>
      </p:sp>
    </p:spTree>
    <p:extLst>
      <p:ext uri="{BB962C8B-B14F-4D97-AF65-F5344CB8AC3E}">
        <p14:creationId xmlns:p14="http://schemas.microsoft.com/office/powerpoint/2010/main" val="303392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7">
            <a:extLst>
              <a:ext uri="{FF2B5EF4-FFF2-40B4-BE49-F238E27FC236}">
                <a16:creationId xmlns:a16="http://schemas.microsoft.com/office/drawing/2014/main" id="{4E06F55D-42B0-4620-8127-67ED14A5B8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err="1"/>
              <a:t>Zum</a:t>
            </a:r>
            <a:r>
              <a:rPr lang="en-US"/>
              <a:t> </a:t>
            </a:r>
            <a:r>
              <a:rPr lang="en-US" err="1"/>
              <a:t>Schluss</a:t>
            </a:r>
            <a:endParaRPr lang="de-DE"/>
          </a:p>
        </p:txBody>
      </p:sp>
      <p:sp>
        <p:nvSpPr>
          <p:cNvPr id="25" name="Fußzeilenplatzhalter 5">
            <a:extLst>
              <a:ext uri="{FF2B5EF4-FFF2-40B4-BE49-F238E27FC236}">
                <a16:creationId xmlns:a16="http://schemas.microsoft.com/office/drawing/2014/main" id="{FE8F0D50-830D-407C-BEFB-B9680A65C9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Netze BW Guideline für PowerPoint | April 2023</a:t>
            </a:r>
          </a:p>
        </p:txBody>
      </p:sp>
      <p:sp>
        <p:nvSpPr>
          <p:cNvPr id="22" name="Foliennummernplatzhalter 6">
            <a:extLst>
              <a:ext uri="{FF2B5EF4-FFF2-40B4-BE49-F238E27FC236}">
                <a16:creationId xmlns:a16="http://schemas.microsoft.com/office/drawing/2014/main" id="{82182BAA-634C-4608-9079-C9BDE310E9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0BBFC357-94BC-44C8-B600-C5D15BBAA3CF}" type="slidenum">
              <a:rPr lang="de-DE" noProof="0" smtClean="0"/>
              <a:pPr lvl="0"/>
              <a:t>10</a:t>
            </a:fld>
            <a:endParaRPr lang="de-DE" noProof="0"/>
          </a:p>
        </p:txBody>
      </p:sp>
      <p:pic>
        <p:nvPicPr>
          <p:cNvPr id="2" name="Grafik 1">
            <a:extLst>
              <a:ext uri="{FF2B5EF4-FFF2-40B4-BE49-F238E27FC236}">
                <a16:creationId xmlns:a16="http://schemas.microsoft.com/office/drawing/2014/main" id="{10280374-05DA-497E-572B-8D54D3126E83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96000" y="2266164"/>
            <a:ext cx="5688013" cy="3631996"/>
          </a:xfrm>
          <a:prstGeom prst="rect">
            <a:avLst/>
          </a:prstGeom>
          <a:pattFill prst="wdUpDiag">
            <a:fgClr>
              <a:schemeClr val="tx1">
                <a:lumMod val="20000"/>
                <a:lumOff val="80000"/>
              </a:schemeClr>
            </a:fgClr>
            <a:bgClr>
              <a:schemeClr val="bg1"/>
            </a:bgClr>
          </a:pattFill>
          <a:ln w="6350">
            <a:solidFill>
              <a:schemeClr val="bg1">
                <a:lumMod val="75000"/>
              </a:schemeClr>
            </a:solidFill>
          </a:ln>
          <a:effectLst>
            <a:outerShdw blurRad="762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3" name="Inhaltsplatzhalter 19">
            <a:extLst>
              <a:ext uri="{FF2B5EF4-FFF2-40B4-BE49-F238E27FC236}">
                <a16:creationId xmlns:a16="http://schemas.microsoft.com/office/drawing/2014/main" id="{84521BFB-AD09-20E3-1E4D-47F7F95D4DF8}"/>
              </a:ext>
            </a:extLst>
          </p:cNvPr>
          <p:cNvSpPr>
            <a:spLocks noGrp="1"/>
          </p:cNvSpPr>
          <p:nvPr/>
        </p:nvSpPr>
        <p:spPr>
          <a:xfrm>
            <a:off x="407989" y="1469034"/>
            <a:ext cx="5399980" cy="442912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None/>
              <a:defRPr sz="1800" kern="120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0000" indent="-2700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Clr>
                <a:schemeClr val="bg2"/>
              </a:buClr>
              <a:buFont typeface="Wingdings 2" panose="05020102010507070707" pitchFamily="18" charset="2"/>
              <a:buChar char="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40000" indent="-2700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Clr>
                <a:schemeClr val="accent1"/>
              </a:buClr>
              <a:buFont typeface="Wingdings 2" panose="05020102010507070707" pitchFamily="18" charset="2"/>
              <a:buChar char="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11213" indent="-2700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Clr>
                <a:schemeClr val="accent1"/>
              </a:buClr>
              <a:buFont typeface="Wingdings 2" panose="05020102010507070707" pitchFamily="18" charset="2"/>
              <a:buChar char="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80000" indent="-2700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Clr>
                <a:schemeClr val="accent1"/>
              </a:buClr>
              <a:buFont typeface="Wingdings 2" panose="05020102010507070707" pitchFamily="18" charset="2"/>
              <a:buChar char="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0000" indent="-2700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Clr>
                <a:schemeClr val="accent1"/>
              </a:buClr>
              <a:buFont typeface="Wingdings 2" panose="05020102010507070707" pitchFamily="18" charset="2"/>
              <a:buChar char=""/>
              <a:tabLst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20000" indent="-2700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Clr>
                <a:schemeClr val="accent1"/>
              </a:buClr>
              <a:buFont typeface="Wingdings 2" panose="05020102010507070707" pitchFamily="18" charset="2"/>
              <a:buChar char="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2"/>
            <a:r>
              <a:rPr lang="de-DE"/>
              <a:t>Wird immer als Abschluss</a:t>
            </a:r>
            <a:br>
              <a:rPr lang="de-DE"/>
            </a:br>
            <a:r>
              <a:rPr lang="de-DE"/>
              <a:t>einer Präsentation eingestellt.</a:t>
            </a:r>
          </a:p>
          <a:p>
            <a:pPr lvl="2"/>
            <a:r>
              <a:rPr lang="de-DE"/>
              <a:t>„Datum und Uhrzeit“ ist deaktiviert.</a:t>
            </a:r>
          </a:p>
          <a:p>
            <a:pPr lvl="2"/>
            <a:r>
              <a:rPr lang="de-DE"/>
              <a:t>Das Datum (oder Monat mit Jahreszahl)</a:t>
            </a:r>
            <a:br>
              <a:rPr lang="de-DE"/>
            </a:br>
            <a:r>
              <a:rPr lang="de-DE"/>
              <a:t>steht im Fußzeilenplatzhalter.</a:t>
            </a:r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EC9C0BD3-84E9-EC45-245A-C59F2D5798E8}"/>
              </a:ext>
            </a:extLst>
          </p:cNvPr>
          <p:cNvSpPr/>
          <p:nvPr/>
        </p:nvSpPr>
        <p:spPr>
          <a:xfrm>
            <a:off x="4512001" y="2261360"/>
            <a:ext cx="1451951" cy="792000"/>
          </a:xfrm>
          <a:prstGeom prst="rect">
            <a:avLst/>
          </a:prstGeom>
          <a:solidFill>
            <a:srgbClr val="00B0F0"/>
          </a:solidFill>
        </p:spPr>
        <p:txBody>
          <a:bodyPr vert="horz" lIns="65317" tIns="32659" rIns="65317" bIns="32659" rtlCol="0">
            <a:no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829520">
              <a:spcAft>
                <a:spcPts val="600"/>
              </a:spcAft>
              <a:buClr>
                <a:schemeClr val="bg2"/>
              </a:buClr>
            </a:pPr>
            <a:r>
              <a:rPr lang="de-DE" sz="1000" b="1">
                <a:solidFill>
                  <a:schemeClr val="bg1"/>
                </a:solidFill>
              </a:rPr>
              <a:t>Registerkarte:</a:t>
            </a:r>
            <a:br>
              <a:rPr lang="de-DE" sz="1000">
                <a:solidFill>
                  <a:schemeClr val="bg1"/>
                </a:solidFill>
              </a:rPr>
            </a:br>
            <a:r>
              <a:rPr lang="de-DE" sz="1000">
                <a:solidFill>
                  <a:schemeClr val="bg1"/>
                </a:solidFill>
              </a:rPr>
              <a:t>Einfügen</a:t>
            </a:r>
          </a:p>
          <a:p>
            <a:pPr defTabSz="829520">
              <a:spcAft>
                <a:spcPts val="600"/>
              </a:spcAft>
              <a:buClr>
                <a:schemeClr val="bg2"/>
              </a:buClr>
            </a:pPr>
            <a:r>
              <a:rPr lang="de-DE" sz="1000" b="1">
                <a:solidFill>
                  <a:schemeClr val="bg1"/>
                </a:solidFill>
              </a:rPr>
              <a:t>Bereich</a:t>
            </a:r>
            <a:r>
              <a:rPr lang="de-DE" sz="1000">
                <a:solidFill>
                  <a:schemeClr val="bg1"/>
                </a:solidFill>
              </a:rPr>
              <a:t>: Text |</a:t>
            </a:r>
            <a:br>
              <a:rPr lang="de-DE" sz="1000">
                <a:solidFill>
                  <a:schemeClr val="bg1"/>
                </a:solidFill>
              </a:rPr>
            </a:br>
            <a:r>
              <a:rPr lang="de-DE" sz="1000">
                <a:solidFill>
                  <a:schemeClr val="bg1"/>
                </a:solidFill>
              </a:rPr>
              <a:t>Kopf- und Fußzeile</a:t>
            </a:r>
          </a:p>
        </p:txBody>
      </p:sp>
    </p:spTree>
    <p:extLst>
      <p:ext uri="{BB962C8B-B14F-4D97-AF65-F5344CB8AC3E}">
        <p14:creationId xmlns:p14="http://schemas.microsoft.com/office/powerpoint/2010/main" val="21134096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el 10">
            <a:extLst>
              <a:ext uri="{FF2B5EF4-FFF2-40B4-BE49-F238E27FC236}">
                <a16:creationId xmlns:a16="http://schemas.microsoft.com/office/drawing/2014/main" id="{D1CF138B-5251-4DF4-BC6F-B1F931FB2A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err="1"/>
              <a:t>Fa</a:t>
            </a:r>
            <a:r>
              <a:rPr lang="en-US" err="1">
                <a:solidFill>
                  <a:srgbClr val="322A26"/>
                </a:solidFill>
              </a:rPr>
              <a:t>rb</a:t>
            </a:r>
            <a:r>
              <a:rPr lang="en-US" err="1"/>
              <a:t>en</a:t>
            </a:r>
            <a:endParaRPr lang="de-DE"/>
          </a:p>
        </p:txBody>
      </p:sp>
      <p:sp>
        <p:nvSpPr>
          <p:cNvPr id="25" name="Fußzeilenplatzhalter 5">
            <a:extLst>
              <a:ext uri="{FF2B5EF4-FFF2-40B4-BE49-F238E27FC236}">
                <a16:creationId xmlns:a16="http://schemas.microsoft.com/office/drawing/2014/main" id="{FE8F0D50-830D-407C-BEFB-B9680A65C9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Netze BW Guideline für PowerPoint | April 2023</a:t>
            </a:r>
          </a:p>
        </p:txBody>
      </p:sp>
      <p:sp>
        <p:nvSpPr>
          <p:cNvPr id="22" name="Foliennummernplatzhalter 6">
            <a:extLst>
              <a:ext uri="{FF2B5EF4-FFF2-40B4-BE49-F238E27FC236}">
                <a16:creationId xmlns:a16="http://schemas.microsoft.com/office/drawing/2014/main" id="{82182BAA-634C-4608-9079-C9BDE310E9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0BBFC357-94BC-44C8-B600-C5D15BBAA3CF}" type="slidenum">
              <a:rPr lang="de-DE" noProof="0" smtClean="0"/>
              <a:pPr lvl="0"/>
              <a:t>2</a:t>
            </a:fld>
            <a:endParaRPr lang="de-DE" noProof="0"/>
          </a:p>
        </p:txBody>
      </p:sp>
      <p:sp>
        <p:nvSpPr>
          <p:cNvPr id="100" name="Textplatzhalter 30">
            <a:extLst>
              <a:ext uri="{FF2B5EF4-FFF2-40B4-BE49-F238E27FC236}">
                <a16:creationId xmlns:a16="http://schemas.microsoft.com/office/drawing/2014/main" id="{F795CAC7-2082-4622-2C7C-36799991EAD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07987" y="1844674"/>
            <a:ext cx="10117138" cy="4429126"/>
          </a:xfrm>
        </p:spPr>
        <p:txBody>
          <a:bodyPr/>
          <a:lstStyle/>
          <a:p>
            <a:r>
              <a:rPr lang="de-DE"/>
              <a:t>Die neue Farbleiste</a:t>
            </a:r>
          </a:p>
        </p:txBody>
      </p:sp>
      <p:sp>
        <p:nvSpPr>
          <p:cNvPr id="101" name="Rectangle 65">
            <a:extLst>
              <a:ext uri="{FF2B5EF4-FFF2-40B4-BE49-F238E27FC236}">
                <a16:creationId xmlns:a16="http://schemas.microsoft.com/office/drawing/2014/main" id="{70E71FD6-6B84-DAF0-317D-AE4288605C15}"/>
              </a:ext>
            </a:extLst>
          </p:cNvPr>
          <p:cNvSpPr>
            <a:spLocks noChangeArrowheads="1"/>
          </p:cNvSpPr>
          <p:nvPr/>
        </p:nvSpPr>
        <p:spPr bwMode="gray">
          <a:xfrm>
            <a:off x="407988" y="5050236"/>
            <a:ext cx="11376025" cy="122356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t" anchorCtr="0"/>
          <a:lstStyle/>
          <a:p>
            <a:r>
              <a:rPr lang="de-DE" sz="1200"/>
              <a:t>Abgestufte Töne werden</a:t>
            </a:r>
            <a:br>
              <a:rPr lang="de-DE" sz="1200"/>
            </a:br>
            <a:r>
              <a:rPr lang="de-DE" sz="1200"/>
              <a:t>automatisch in PowerPoint</a:t>
            </a:r>
            <a:br>
              <a:rPr lang="de-DE" sz="1200"/>
            </a:br>
            <a:r>
              <a:rPr lang="de-DE" sz="1200"/>
              <a:t>erzeugt. Bitte nicht nutzen.</a:t>
            </a:r>
          </a:p>
        </p:txBody>
      </p:sp>
      <p:sp>
        <p:nvSpPr>
          <p:cNvPr id="102" name="Rectangle 65">
            <a:extLst>
              <a:ext uri="{FF2B5EF4-FFF2-40B4-BE49-F238E27FC236}">
                <a16:creationId xmlns:a16="http://schemas.microsoft.com/office/drawing/2014/main" id="{2B077B69-0DD9-8FF2-6772-6F7ACD547917}"/>
              </a:ext>
            </a:extLst>
          </p:cNvPr>
          <p:cNvSpPr>
            <a:spLocks noChangeArrowheads="1"/>
          </p:cNvSpPr>
          <p:nvPr/>
        </p:nvSpPr>
        <p:spPr bwMode="gray">
          <a:xfrm>
            <a:off x="407988" y="4117882"/>
            <a:ext cx="11376026" cy="83911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b" anchorCtr="0"/>
          <a:lstStyle/>
          <a:p>
            <a:r>
              <a:rPr lang="de-DE" sz="1200"/>
              <a:t>Corporate Designfarben</a:t>
            </a:r>
          </a:p>
        </p:txBody>
      </p:sp>
      <p:sp>
        <p:nvSpPr>
          <p:cNvPr id="103" name="Rectangle 5">
            <a:extLst>
              <a:ext uri="{FF2B5EF4-FFF2-40B4-BE49-F238E27FC236}">
                <a16:creationId xmlns:a16="http://schemas.microsoft.com/office/drawing/2014/main" id="{DEC967BF-878D-A0E9-1733-4AFBF0EB75F7}"/>
              </a:ext>
            </a:extLst>
          </p:cNvPr>
          <p:cNvSpPr>
            <a:spLocks noChangeArrowheads="1"/>
          </p:cNvSpPr>
          <p:nvPr>
            <p:custDataLst>
              <p:tags r:id="rId1"/>
            </p:custDataLst>
          </p:nvPr>
        </p:nvSpPr>
        <p:spPr bwMode="gray">
          <a:xfrm>
            <a:off x="2230245" y="4228617"/>
            <a:ext cx="702462" cy="652646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r>
              <a:rPr lang="de-DE" sz="1200"/>
              <a:t>R</a:t>
            </a:r>
          </a:p>
          <a:p>
            <a:pPr algn="r"/>
            <a:r>
              <a:rPr lang="de-DE" sz="1200"/>
              <a:t>G</a:t>
            </a:r>
          </a:p>
          <a:p>
            <a:pPr algn="r"/>
            <a:r>
              <a:rPr lang="de-DE" sz="1200"/>
              <a:t>B</a:t>
            </a:r>
          </a:p>
        </p:txBody>
      </p:sp>
      <p:sp>
        <p:nvSpPr>
          <p:cNvPr id="104" name="Rectangle 70">
            <a:extLst>
              <a:ext uri="{FF2B5EF4-FFF2-40B4-BE49-F238E27FC236}">
                <a16:creationId xmlns:a16="http://schemas.microsoft.com/office/drawing/2014/main" id="{9142DC0F-C2E3-04D6-02CA-4CDB7A0AE37F}"/>
              </a:ext>
            </a:extLst>
          </p:cNvPr>
          <p:cNvSpPr>
            <a:spLocks noChangeArrowheads="1"/>
          </p:cNvSpPr>
          <p:nvPr/>
        </p:nvSpPr>
        <p:spPr bwMode="gray">
          <a:xfrm>
            <a:off x="7093811" y="4228617"/>
            <a:ext cx="745587" cy="652646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r>
              <a:rPr lang="de-DE" sz="1200"/>
              <a:t>228</a:t>
            </a:r>
            <a:br>
              <a:rPr lang="de-DE" sz="1200"/>
            </a:br>
            <a:r>
              <a:rPr lang="de-DE" sz="1200"/>
              <a:t>218</a:t>
            </a:r>
            <a:br>
              <a:rPr lang="de-DE" sz="1200"/>
            </a:br>
            <a:r>
              <a:rPr lang="de-DE" sz="1200"/>
              <a:t>212</a:t>
            </a:r>
          </a:p>
        </p:txBody>
      </p:sp>
      <p:sp>
        <p:nvSpPr>
          <p:cNvPr id="105" name="Rectangle 71">
            <a:extLst>
              <a:ext uri="{FF2B5EF4-FFF2-40B4-BE49-F238E27FC236}">
                <a16:creationId xmlns:a16="http://schemas.microsoft.com/office/drawing/2014/main" id="{39C4A426-AF07-B267-4B6E-8EF18F9155ED}"/>
              </a:ext>
            </a:extLst>
          </p:cNvPr>
          <p:cNvSpPr>
            <a:spLocks noChangeArrowheads="1"/>
          </p:cNvSpPr>
          <p:nvPr/>
        </p:nvSpPr>
        <p:spPr bwMode="gray">
          <a:xfrm>
            <a:off x="7847914" y="4228617"/>
            <a:ext cx="745587" cy="652646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r>
              <a:rPr lang="de-DE" sz="1200">
                <a:solidFill>
                  <a:schemeClr val="bg1"/>
                </a:solidFill>
              </a:rPr>
              <a:t>132</a:t>
            </a:r>
            <a:br>
              <a:rPr lang="de-DE" sz="1200">
                <a:solidFill>
                  <a:schemeClr val="bg1"/>
                </a:solidFill>
              </a:rPr>
            </a:br>
            <a:r>
              <a:rPr lang="de-DE" sz="1200">
                <a:solidFill>
                  <a:schemeClr val="bg1"/>
                </a:solidFill>
              </a:rPr>
              <a:t>192</a:t>
            </a:r>
            <a:br>
              <a:rPr lang="de-DE" sz="1200">
                <a:solidFill>
                  <a:schemeClr val="bg1"/>
                </a:solidFill>
              </a:rPr>
            </a:br>
            <a:r>
              <a:rPr lang="de-DE" sz="1200">
                <a:solidFill>
                  <a:schemeClr val="bg1"/>
                </a:solidFill>
              </a:rPr>
              <a:t>065</a:t>
            </a:r>
          </a:p>
        </p:txBody>
      </p:sp>
      <p:sp>
        <p:nvSpPr>
          <p:cNvPr id="106" name="Rectangle 72">
            <a:extLst>
              <a:ext uri="{FF2B5EF4-FFF2-40B4-BE49-F238E27FC236}">
                <a16:creationId xmlns:a16="http://schemas.microsoft.com/office/drawing/2014/main" id="{83F6D381-4025-A80F-A9A2-1EBC2D366467}"/>
              </a:ext>
            </a:extLst>
          </p:cNvPr>
          <p:cNvSpPr>
            <a:spLocks noChangeArrowheads="1"/>
          </p:cNvSpPr>
          <p:nvPr/>
        </p:nvSpPr>
        <p:spPr bwMode="gray">
          <a:xfrm>
            <a:off x="8593576" y="4228617"/>
            <a:ext cx="747625" cy="652646"/>
          </a:xfrm>
          <a:prstGeom prst="rect">
            <a:avLst/>
          </a:prstGeom>
          <a:solidFill>
            <a:srgbClr val="5BE3D6"/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r>
              <a:rPr lang="de-DE" sz="1200">
                <a:solidFill>
                  <a:schemeClr val="bg1"/>
                </a:solidFill>
              </a:rPr>
              <a:t>091</a:t>
            </a:r>
            <a:br>
              <a:rPr lang="de-DE" sz="1200">
                <a:solidFill>
                  <a:schemeClr val="bg1"/>
                </a:solidFill>
              </a:rPr>
            </a:br>
            <a:r>
              <a:rPr lang="de-DE" sz="1200">
                <a:solidFill>
                  <a:schemeClr val="bg1"/>
                </a:solidFill>
              </a:rPr>
              <a:t>227</a:t>
            </a:r>
            <a:br>
              <a:rPr lang="de-DE" sz="1200">
                <a:solidFill>
                  <a:schemeClr val="bg1"/>
                </a:solidFill>
              </a:rPr>
            </a:br>
            <a:r>
              <a:rPr lang="de-DE" sz="1200">
                <a:solidFill>
                  <a:schemeClr val="bg1"/>
                </a:solidFill>
              </a:rPr>
              <a:t>214</a:t>
            </a:r>
          </a:p>
        </p:txBody>
      </p:sp>
      <p:sp>
        <p:nvSpPr>
          <p:cNvPr id="107" name="Rectangle 73">
            <a:extLst>
              <a:ext uri="{FF2B5EF4-FFF2-40B4-BE49-F238E27FC236}">
                <a16:creationId xmlns:a16="http://schemas.microsoft.com/office/drawing/2014/main" id="{B59E9E4A-D651-281D-624B-2EDCD1622ABE}"/>
              </a:ext>
            </a:extLst>
          </p:cNvPr>
          <p:cNvSpPr>
            <a:spLocks noChangeArrowheads="1"/>
          </p:cNvSpPr>
          <p:nvPr/>
        </p:nvSpPr>
        <p:spPr bwMode="gray">
          <a:xfrm>
            <a:off x="6047500" y="4228617"/>
            <a:ext cx="745587" cy="652646"/>
          </a:xfrm>
          <a:prstGeom prst="rect">
            <a:avLst/>
          </a:prstGeom>
          <a:solidFill>
            <a:schemeClr val="accent4"/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r>
              <a:rPr lang="de-DE" sz="1200">
                <a:solidFill>
                  <a:schemeClr val="bg1"/>
                </a:solidFill>
              </a:rPr>
              <a:t>017</a:t>
            </a:r>
            <a:br>
              <a:rPr lang="de-DE" sz="1200">
                <a:solidFill>
                  <a:schemeClr val="bg1"/>
                </a:solidFill>
              </a:rPr>
            </a:br>
            <a:r>
              <a:rPr lang="de-DE" sz="1200">
                <a:solidFill>
                  <a:schemeClr val="bg1"/>
                </a:solidFill>
              </a:rPr>
              <a:t>149</a:t>
            </a:r>
            <a:br>
              <a:rPr lang="de-DE" sz="1200">
                <a:solidFill>
                  <a:schemeClr val="bg1"/>
                </a:solidFill>
              </a:rPr>
            </a:br>
            <a:r>
              <a:rPr lang="de-DE" sz="1200">
                <a:solidFill>
                  <a:schemeClr val="bg1"/>
                </a:solidFill>
              </a:rPr>
              <a:t>235</a:t>
            </a:r>
          </a:p>
        </p:txBody>
      </p:sp>
      <p:sp>
        <p:nvSpPr>
          <p:cNvPr id="108" name="Rectangle 74">
            <a:extLst>
              <a:ext uri="{FF2B5EF4-FFF2-40B4-BE49-F238E27FC236}">
                <a16:creationId xmlns:a16="http://schemas.microsoft.com/office/drawing/2014/main" id="{3EA2D6FE-ACD3-47AA-D4EC-97DCED6EC2D5}"/>
              </a:ext>
            </a:extLst>
          </p:cNvPr>
          <p:cNvSpPr>
            <a:spLocks noChangeArrowheads="1"/>
          </p:cNvSpPr>
          <p:nvPr/>
        </p:nvSpPr>
        <p:spPr bwMode="gray">
          <a:xfrm>
            <a:off x="9337230" y="4228617"/>
            <a:ext cx="745587" cy="652646"/>
          </a:xfrm>
          <a:prstGeom prst="rect">
            <a:avLst/>
          </a:prstGeom>
          <a:solidFill>
            <a:schemeClr val="accent5"/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r>
              <a:rPr lang="de-DE" sz="1200">
                <a:solidFill>
                  <a:schemeClr val="bg1"/>
                </a:solidFill>
              </a:rPr>
              <a:t>253</a:t>
            </a:r>
            <a:br>
              <a:rPr lang="de-DE" sz="1200">
                <a:solidFill>
                  <a:schemeClr val="bg1"/>
                </a:solidFill>
              </a:rPr>
            </a:br>
            <a:r>
              <a:rPr lang="de-DE" sz="1200">
                <a:solidFill>
                  <a:schemeClr val="bg1"/>
                </a:solidFill>
              </a:rPr>
              <a:t>200</a:t>
            </a:r>
            <a:br>
              <a:rPr lang="de-DE" sz="1200">
                <a:solidFill>
                  <a:schemeClr val="bg1"/>
                </a:solidFill>
              </a:rPr>
            </a:br>
            <a:r>
              <a:rPr lang="de-DE" sz="1200">
                <a:solidFill>
                  <a:schemeClr val="bg1"/>
                </a:solidFill>
              </a:rPr>
              <a:t>058</a:t>
            </a:r>
          </a:p>
        </p:txBody>
      </p:sp>
      <p:sp>
        <p:nvSpPr>
          <p:cNvPr id="109" name="Rectangle 75">
            <a:extLst>
              <a:ext uri="{FF2B5EF4-FFF2-40B4-BE49-F238E27FC236}">
                <a16:creationId xmlns:a16="http://schemas.microsoft.com/office/drawing/2014/main" id="{45799980-9B17-8A4C-9B36-800B2811EA2F}"/>
              </a:ext>
            </a:extLst>
          </p:cNvPr>
          <p:cNvSpPr>
            <a:spLocks noChangeArrowheads="1"/>
          </p:cNvSpPr>
          <p:nvPr/>
        </p:nvSpPr>
        <p:spPr bwMode="gray">
          <a:xfrm>
            <a:off x="10084930" y="4228617"/>
            <a:ext cx="745587" cy="652646"/>
          </a:xfrm>
          <a:prstGeom prst="rect">
            <a:avLst/>
          </a:prstGeom>
          <a:solidFill>
            <a:schemeClr val="accent6"/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r>
              <a:rPr lang="de-DE" sz="1200"/>
              <a:t>226</a:t>
            </a:r>
            <a:br>
              <a:rPr lang="de-DE" sz="1200"/>
            </a:br>
            <a:r>
              <a:rPr lang="de-DE" sz="1200"/>
              <a:t>195</a:t>
            </a:r>
            <a:br>
              <a:rPr lang="de-DE" sz="1200"/>
            </a:br>
            <a:r>
              <a:rPr lang="de-DE" sz="1200"/>
              <a:t>154</a:t>
            </a:r>
          </a:p>
        </p:txBody>
      </p:sp>
      <p:sp>
        <p:nvSpPr>
          <p:cNvPr id="110" name="Rectangle 67">
            <a:extLst>
              <a:ext uri="{FF2B5EF4-FFF2-40B4-BE49-F238E27FC236}">
                <a16:creationId xmlns:a16="http://schemas.microsoft.com/office/drawing/2014/main" id="{E25FC782-0FDA-662C-90F3-A9833A79D3BC}"/>
              </a:ext>
            </a:extLst>
          </p:cNvPr>
          <p:cNvSpPr>
            <a:spLocks noChangeArrowheads="1"/>
          </p:cNvSpPr>
          <p:nvPr/>
        </p:nvSpPr>
        <p:spPr bwMode="gray">
          <a:xfrm>
            <a:off x="3662740" y="4228617"/>
            <a:ext cx="745587" cy="652646"/>
          </a:xfrm>
          <a:prstGeom prst="rect">
            <a:avLst/>
          </a:prstGeom>
          <a:solidFill>
            <a:schemeClr val="tx1"/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r>
              <a:rPr lang="de-DE" sz="1200">
                <a:solidFill>
                  <a:schemeClr val="bg1"/>
                </a:solidFill>
              </a:rPr>
              <a:t>050</a:t>
            </a:r>
            <a:br>
              <a:rPr lang="de-DE" sz="1200">
                <a:solidFill>
                  <a:schemeClr val="bg1"/>
                </a:solidFill>
              </a:rPr>
            </a:br>
            <a:r>
              <a:rPr lang="de-DE" sz="1200">
                <a:solidFill>
                  <a:schemeClr val="bg1"/>
                </a:solidFill>
              </a:rPr>
              <a:t>042</a:t>
            </a:r>
            <a:br>
              <a:rPr lang="de-DE" sz="1200">
                <a:solidFill>
                  <a:schemeClr val="bg1"/>
                </a:solidFill>
              </a:rPr>
            </a:br>
            <a:r>
              <a:rPr lang="de-DE" sz="1200">
                <a:solidFill>
                  <a:schemeClr val="bg1"/>
                </a:solidFill>
              </a:rPr>
              <a:t>038</a:t>
            </a:r>
          </a:p>
        </p:txBody>
      </p:sp>
      <p:sp>
        <p:nvSpPr>
          <p:cNvPr id="111" name="Rectangle 68">
            <a:extLst>
              <a:ext uri="{FF2B5EF4-FFF2-40B4-BE49-F238E27FC236}">
                <a16:creationId xmlns:a16="http://schemas.microsoft.com/office/drawing/2014/main" id="{5EFE7D2E-D8B0-042F-9E27-05CE4B4E9A9A}"/>
              </a:ext>
            </a:extLst>
          </p:cNvPr>
          <p:cNvSpPr>
            <a:spLocks noChangeArrowheads="1"/>
          </p:cNvSpPr>
          <p:nvPr/>
        </p:nvSpPr>
        <p:spPr bwMode="gray">
          <a:xfrm>
            <a:off x="4545067" y="4228617"/>
            <a:ext cx="745587" cy="652646"/>
          </a:xfrm>
          <a:prstGeom prst="rect">
            <a:avLst/>
          </a:prstGeom>
          <a:solidFill>
            <a:schemeClr val="bg2"/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r>
              <a:rPr lang="de-DE" sz="1200">
                <a:solidFill>
                  <a:schemeClr val="bg1"/>
                </a:solidFill>
              </a:rPr>
              <a:t>254</a:t>
            </a:r>
            <a:br>
              <a:rPr lang="de-DE" sz="1200">
                <a:solidFill>
                  <a:schemeClr val="bg1"/>
                </a:solidFill>
              </a:rPr>
            </a:br>
            <a:r>
              <a:rPr lang="de-DE" sz="1200">
                <a:solidFill>
                  <a:schemeClr val="bg1"/>
                </a:solidFill>
              </a:rPr>
              <a:t>143</a:t>
            </a:r>
            <a:br>
              <a:rPr lang="de-DE" sz="1200">
                <a:solidFill>
                  <a:schemeClr val="bg1"/>
                </a:solidFill>
              </a:rPr>
            </a:br>
            <a:r>
              <a:rPr lang="de-DE" sz="1200">
                <a:solidFill>
                  <a:schemeClr val="bg1"/>
                </a:solidFill>
              </a:rPr>
              <a:t>017</a:t>
            </a:r>
          </a:p>
        </p:txBody>
      </p:sp>
      <p:sp>
        <p:nvSpPr>
          <p:cNvPr id="112" name="Rectangle 69">
            <a:extLst>
              <a:ext uri="{FF2B5EF4-FFF2-40B4-BE49-F238E27FC236}">
                <a16:creationId xmlns:a16="http://schemas.microsoft.com/office/drawing/2014/main" id="{6A5FD339-5EF5-4E72-CD55-5103EE8F8129}"/>
              </a:ext>
            </a:extLst>
          </p:cNvPr>
          <p:cNvSpPr>
            <a:spLocks noChangeArrowheads="1"/>
          </p:cNvSpPr>
          <p:nvPr/>
        </p:nvSpPr>
        <p:spPr bwMode="gray">
          <a:xfrm>
            <a:off x="5293472" y="4228617"/>
            <a:ext cx="745587" cy="652646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r>
              <a:rPr lang="de-DE" sz="1200">
                <a:solidFill>
                  <a:schemeClr val="bg1"/>
                </a:solidFill>
              </a:rPr>
              <a:t>000</a:t>
            </a:r>
            <a:br>
              <a:rPr lang="de-DE" sz="1200">
                <a:solidFill>
                  <a:schemeClr val="bg1"/>
                </a:solidFill>
              </a:rPr>
            </a:br>
            <a:r>
              <a:rPr lang="de-DE" sz="1200">
                <a:solidFill>
                  <a:schemeClr val="bg1"/>
                </a:solidFill>
              </a:rPr>
              <a:t>000</a:t>
            </a:r>
            <a:br>
              <a:rPr lang="de-DE" sz="1200">
                <a:solidFill>
                  <a:schemeClr val="bg1"/>
                </a:solidFill>
              </a:rPr>
            </a:br>
            <a:r>
              <a:rPr lang="de-DE" sz="1200">
                <a:solidFill>
                  <a:schemeClr val="bg1"/>
                </a:solidFill>
              </a:rPr>
              <a:t>153</a:t>
            </a:r>
          </a:p>
        </p:txBody>
      </p:sp>
      <p:sp>
        <p:nvSpPr>
          <p:cNvPr id="113" name="Rectangle 5">
            <a:extLst>
              <a:ext uri="{FF2B5EF4-FFF2-40B4-BE49-F238E27FC236}">
                <a16:creationId xmlns:a16="http://schemas.microsoft.com/office/drawing/2014/main" id="{4E202C1F-09A3-ACBB-2406-FB6884CD3CF9}"/>
              </a:ext>
            </a:extLst>
          </p:cNvPr>
          <p:cNvSpPr>
            <a:spLocks noChangeArrowheads="1"/>
          </p:cNvSpPr>
          <p:nvPr>
            <p:custDataLst>
              <p:tags r:id="rId2"/>
            </p:custDataLst>
          </p:nvPr>
        </p:nvSpPr>
        <p:spPr bwMode="gray">
          <a:xfrm>
            <a:off x="2914336" y="4228617"/>
            <a:ext cx="745587" cy="652646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r>
              <a:rPr lang="de-DE" sz="1200"/>
              <a:t>255</a:t>
            </a:r>
            <a:br>
              <a:rPr lang="de-DE" sz="1200"/>
            </a:br>
            <a:r>
              <a:rPr lang="de-DE" sz="1200"/>
              <a:t>255</a:t>
            </a:r>
            <a:br>
              <a:rPr lang="de-DE" sz="1200"/>
            </a:br>
            <a:r>
              <a:rPr lang="de-DE" sz="1200"/>
              <a:t>255</a:t>
            </a:r>
          </a:p>
        </p:txBody>
      </p:sp>
      <p:sp>
        <p:nvSpPr>
          <p:cNvPr id="123" name="Rectangle 76">
            <a:extLst>
              <a:ext uri="{FF2B5EF4-FFF2-40B4-BE49-F238E27FC236}">
                <a16:creationId xmlns:a16="http://schemas.microsoft.com/office/drawing/2014/main" id="{3499CD94-EE0C-9856-E880-BCD04559D52A}"/>
              </a:ext>
            </a:extLst>
          </p:cNvPr>
          <p:cNvSpPr>
            <a:spLocks noChangeArrowheads="1"/>
          </p:cNvSpPr>
          <p:nvPr/>
        </p:nvSpPr>
        <p:spPr bwMode="gray">
          <a:xfrm>
            <a:off x="2914414" y="5160970"/>
            <a:ext cx="745587" cy="203485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124" name="Rectangle 77">
            <a:extLst>
              <a:ext uri="{FF2B5EF4-FFF2-40B4-BE49-F238E27FC236}">
                <a16:creationId xmlns:a16="http://schemas.microsoft.com/office/drawing/2014/main" id="{0894F607-0C89-2B55-D64E-F3CB869AFCE5}"/>
              </a:ext>
            </a:extLst>
          </p:cNvPr>
          <p:cNvSpPr>
            <a:spLocks noChangeArrowheads="1"/>
          </p:cNvSpPr>
          <p:nvPr/>
        </p:nvSpPr>
        <p:spPr bwMode="gray">
          <a:xfrm>
            <a:off x="3662740" y="5160970"/>
            <a:ext cx="745587" cy="203485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125" name="Rectangle 78">
            <a:extLst>
              <a:ext uri="{FF2B5EF4-FFF2-40B4-BE49-F238E27FC236}">
                <a16:creationId xmlns:a16="http://schemas.microsoft.com/office/drawing/2014/main" id="{AA507B05-D9DC-9960-CA20-91175D2B293C}"/>
              </a:ext>
            </a:extLst>
          </p:cNvPr>
          <p:cNvSpPr>
            <a:spLocks noChangeArrowheads="1"/>
          </p:cNvSpPr>
          <p:nvPr/>
        </p:nvSpPr>
        <p:spPr bwMode="gray">
          <a:xfrm>
            <a:off x="4543204" y="5160970"/>
            <a:ext cx="745587" cy="203485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126" name="Rectangle 79">
            <a:extLst>
              <a:ext uri="{FF2B5EF4-FFF2-40B4-BE49-F238E27FC236}">
                <a16:creationId xmlns:a16="http://schemas.microsoft.com/office/drawing/2014/main" id="{B44BD4A9-7BC2-2C7A-EAF6-99ECF20D50A7}"/>
              </a:ext>
            </a:extLst>
          </p:cNvPr>
          <p:cNvSpPr>
            <a:spLocks noChangeArrowheads="1"/>
          </p:cNvSpPr>
          <p:nvPr/>
        </p:nvSpPr>
        <p:spPr bwMode="gray">
          <a:xfrm>
            <a:off x="5289713" y="5160970"/>
            <a:ext cx="745587" cy="20348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127" name="Rectangle 80">
            <a:extLst>
              <a:ext uri="{FF2B5EF4-FFF2-40B4-BE49-F238E27FC236}">
                <a16:creationId xmlns:a16="http://schemas.microsoft.com/office/drawing/2014/main" id="{F2BB506B-3A7C-CCD9-7D08-FC39C421D5A2}"/>
              </a:ext>
            </a:extLst>
          </p:cNvPr>
          <p:cNvSpPr>
            <a:spLocks noChangeArrowheads="1"/>
          </p:cNvSpPr>
          <p:nvPr/>
        </p:nvSpPr>
        <p:spPr bwMode="gray">
          <a:xfrm>
            <a:off x="7093811" y="5160970"/>
            <a:ext cx="745587" cy="203485"/>
          </a:xfrm>
          <a:prstGeom prst="rect">
            <a:avLst/>
          </a:prstGeom>
          <a:solidFill>
            <a:schemeClr val="accent1">
              <a:lumMod val="90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128" name="Rectangle 81">
            <a:extLst>
              <a:ext uri="{FF2B5EF4-FFF2-40B4-BE49-F238E27FC236}">
                <a16:creationId xmlns:a16="http://schemas.microsoft.com/office/drawing/2014/main" id="{653E8605-459E-CF96-EB5A-817106F5ADB6}"/>
              </a:ext>
            </a:extLst>
          </p:cNvPr>
          <p:cNvSpPr>
            <a:spLocks noChangeArrowheads="1"/>
          </p:cNvSpPr>
          <p:nvPr/>
        </p:nvSpPr>
        <p:spPr bwMode="gray">
          <a:xfrm>
            <a:off x="7845801" y="5160970"/>
            <a:ext cx="745587" cy="20348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129" name="Rectangle 82">
            <a:extLst>
              <a:ext uri="{FF2B5EF4-FFF2-40B4-BE49-F238E27FC236}">
                <a16:creationId xmlns:a16="http://schemas.microsoft.com/office/drawing/2014/main" id="{8D5E6FE4-6B63-2A05-D172-E930CBF4D610}"/>
              </a:ext>
            </a:extLst>
          </p:cNvPr>
          <p:cNvSpPr>
            <a:spLocks noChangeArrowheads="1"/>
          </p:cNvSpPr>
          <p:nvPr/>
        </p:nvSpPr>
        <p:spPr bwMode="gray">
          <a:xfrm>
            <a:off x="8593576" y="5160970"/>
            <a:ext cx="747625" cy="20348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130" name="Rectangle 83">
            <a:extLst>
              <a:ext uri="{FF2B5EF4-FFF2-40B4-BE49-F238E27FC236}">
                <a16:creationId xmlns:a16="http://schemas.microsoft.com/office/drawing/2014/main" id="{8B528D9C-E19A-7FBD-8614-12194D5D2207}"/>
              </a:ext>
            </a:extLst>
          </p:cNvPr>
          <p:cNvSpPr>
            <a:spLocks noChangeArrowheads="1"/>
          </p:cNvSpPr>
          <p:nvPr/>
        </p:nvSpPr>
        <p:spPr bwMode="gray">
          <a:xfrm>
            <a:off x="6045462" y="5160970"/>
            <a:ext cx="745587" cy="20348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131" name="Rectangle 84">
            <a:extLst>
              <a:ext uri="{FF2B5EF4-FFF2-40B4-BE49-F238E27FC236}">
                <a16:creationId xmlns:a16="http://schemas.microsoft.com/office/drawing/2014/main" id="{88942396-859B-3E9E-8286-C4959B5B5CC5}"/>
              </a:ext>
            </a:extLst>
          </p:cNvPr>
          <p:cNvSpPr>
            <a:spLocks noChangeArrowheads="1"/>
          </p:cNvSpPr>
          <p:nvPr/>
        </p:nvSpPr>
        <p:spPr bwMode="gray">
          <a:xfrm>
            <a:off x="9335117" y="5160970"/>
            <a:ext cx="745587" cy="20348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132" name="Rectangle 85">
            <a:extLst>
              <a:ext uri="{FF2B5EF4-FFF2-40B4-BE49-F238E27FC236}">
                <a16:creationId xmlns:a16="http://schemas.microsoft.com/office/drawing/2014/main" id="{8801AD47-2563-766E-0D19-551E773F082C}"/>
              </a:ext>
            </a:extLst>
          </p:cNvPr>
          <p:cNvSpPr>
            <a:spLocks noChangeArrowheads="1"/>
          </p:cNvSpPr>
          <p:nvPr/>
        </p:nvSpPr>
        <p:spPr bwMode="gray">
          <a:xfrm>
            <a:off x="10082817" y="5160970"/>
            <a:ext cx="745587" cy="20348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133" name="Rectangle 86">
            <a:extLst>
              <a:ext uri="{FF2B5EF4-FFF2-40B4-BE49-F238E27FC236}">
                <a16:creationId xmlns:a16="http://schemas.microsoft.com/office/drawing/2014/main" id="{417BDC08-B8E5-4EE9-D0DD-5EF90CE2C3B5}"/>
              </a:ext>
            </a:extLst>
          </p:cNvPr>
          <p:cNvSpPr>
            <a:spLocks noChangeArrowheads="1"/>
          </p:cNvSpPr>
          <p:nvPr/>
        </p:nvSpPr>
        <p:spPr bwMode="gray">
          <a:xfrm>
            <a:off x="2914414" y="5364002"/>
            <a:ext cx="745587" cy="203485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134" name="Rectangle 87">
            <a:extLst>
              <a:ext uri="{FF2B5EF4-FFF2-40B4-BE49-F238E27FC236}">
                <a16:creationId xmlns:a16="http://schemas.microsoft.com/office/drawing/2014/main" id="{BEB2D5BA-D4E6-0EAD-0ED7-34FF8B7CCF96}"/>
              </a:ext>
            </a:extLst>
          </p:cNvPr>
          <p:cNvSpPr>
            <a:spLocks noChangeArrowheads="1"/>
          </p:cNvSpPr>
          <p:nvPr/>
        </p:nvSpPr>
        <p:spPr bwMode="gray">
          <a:xfrm>
            <a:off x="3662740" y="5364002"/>
            <a:ext cx="745587" cy="203485"/>
          </a:xfrm>
          <a:prstGeom prst="rect">
            <a:avLst/>
          </a:prstGeom>
          <a:solidFill>
            <a:schemeClr val="tx1">
              <a:lumMod val="40000"/>
              <a:lumOff val="60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135" name="Rectangle 88">
            <a:extLst>
              <a:ext uri="{FF2B5EF4-FFF2-40B4-BE49-F238E27FC236}">
                <a16:creationId xmlns:a16="http://schemas.microsoft.com/office/drawing/2014/main" id="{8C993C8B-3AD8-C4FC-BA8E-4CB813EB83FD}"/>
              </a:ext>
            </a:extLst>
          </p:cNvPr>
          <p:cNvSpPr>
            <a:spLocks noChangeArrowheads="1"/>
          </p:cNvSpPr>
          <p:nvPr/>
        </p:nvSpPr>
        <p:spPr bwMode="gray">
          <a:xfrm>
            <a:off x="4543204" y="5364002"/>
            <a:ext cx="745587" cy="203485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136" name="Rectangle 89">
            <a:extLst>
              <a:ext uri="{FF2B5EF4-FFF2-40B4-BE49-F238E27FC236}">
                <a16:creationId xmlns:a16="http://schemas.microsoft.com/office/drawing/2014/main" id="{DF6D7507-2D42-B45E-3EEA-C1C1D07F7900}"/>
              </a:ext>
            </a:extLst>
          </p:cNvPr>
          <p:cNvSpPr>
            <a:spLocks noChangeArrowheads="1"/>
          </p:cNvSpPr>
          <p:nvPr/>
        </p:nvSpPr>
        <p:spPr bwMode="gray">
          <a:xfrm>
            <a:off x="5289713" y="5364002"/>
            <a:ext cx="745587" cy="20348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137" name="Rectangle 90">
            <a:extLst>
              <a:ext uri="{FF2B5EF4-FFF2-40B4-BE49-F238E27FC236}">
                <a16:creationId xmlns:a16="http://schemas.microsoft.com/office/drawing/2014/main" id="{374D4406-6238-5AFB-5955-9118F67B223A}"/>
              </a:ext>
            </a:extLst>
          </p:cNvPr>
          <p:cNvSpPr>
            <a:spLocks noChangeArrowheads="1"/>
          </p:cNvSpPr>
          <p:nvPr/>
        </p:nvSpPr>
        <p:spPr bwMode="gray">
          <a:xfrm>
            <a:off x="7093811" y="5364002"/>
            <a:ext cx="745587" cy="203485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138" name="Rectangle 91">
            <a:extLst>
              <a:ext uri="{FF2B5EF4-FFF2-40B4-BE49-F238E27FC236}">
                <a16:creationId xmlns:a16="http://schemas.microsoft.com/office/drawing/2014/main" id="{9A6C0BE3-ABF6-55E5-8CFE-8F8A5D0AF6F0}"/>
              </a:ext>
            </a:extLst>
          </p:cNvPr>
          <p:cNvSpPr>
            <a:spLocks noChangeArrowheads="1"/>
          </p:cNvSpPr>
          <p:nvPr/>
        </p:nvSpPr>
        <p:spPr bwMode="gray">
          <a:xfrm>
            <a:off x="7845801" y="5364002"/>
            <a:ext cx="745587" cy="20348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139" name="Rectangle 92">
            <a:extLst>
              <a:ext uri="{FF2B5EF4-FFF2-40B4-BE49-F238E27FC236}">
                <a16:creationId xmlns:a16="http://schemas.microsoft.com/office/drawing/2014/main" id="{A43C08C2-4C52-5863-DFC2-28E11858E6CA}"/>
              </a:ext>
            </a:extLst>
          </p:cNvPr>
          <p:cNvSpPr>
            <a:spLocks noChangeArrowheads="1"/>
          </p:cNvSpPr>
          <p:nvPr/>
        </p:nvSpPr>
        <p:spPr bwMode="gray">
          <a:xfrm>
            <a:off x="8593576" y="5364002"/>
            <a:ext cx="747625" cy="20348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140" name="Rectangle 93">
            <a:extLst>
              <a:ext uri="{FF2B5EF4-FFF2-40B4-BE49-F238E27FC236}">
                <a16:creationId xmlns:a16="http://schemas.microsoft.com/office/drawing/2014/main" id="{3030BC70-3B0A-392F-C04B-7D8330D142B6}"/>
              </a:ext>
            </a:extLst>
          </p:cNvPr>
          <p:cNvSpPr>
            <a:spLocks noChangeArrowheads="1"/>
          </p:cNvSpPr>
          <p:nvPr/>
        </p:nvSpPr>
        <p:spPr bwMode="gray">
          <a:xfrm>
            <a:off x="6045462" y="5364002"/>
            <a:ext cx="745587" cy="20348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141" name="Rectangle 94">
            <a:extLst>
              <a:ext uri="{FF2B5EF4-FFF2-40B4-BE49-F238E27FC236}">
                <a16:creationId xmlns:a16="http://schemas.microsoft.com/office/drawing/2014/main" id="{CF126786-422C-3264-D217-F13BF2F92DFD}"/>
              </a:ext>
            </a:extLst>
          </p:cNvPr>
          <p:cNvSpPr>
            <a:spLocks noChangeArrowheads="1"/>
          </p:cNvSpPr>
          <p:nvPr/>
        </p:nvSpPr>
        <p:spPr bwMode="gray">
          <a:xfrm>
            <a:off x="9335117" y="5364002"/>
            <a:ext cx="745587" cy="20348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142" name="Rectangle 95">
            <a:extLst>
              <a:ext uri="{FF2B5EF4-FFF2-40B4-BE49-F238E27FC236}">
                <a16:creationId xmlns:a16="http://schemas.microsoft.com/office/drawing/2014/main" id="{11E318D0-E06C-447F-358D-6D693C849A1F}"/>
              </a:ext>
            </a:extLst>
          </p:cNvPr>
          <p:cNvSpPr>
            <a:spLocks noChangeArrowheads="1"/>
          </p:cNvSpPr>
          <p:nvPr/>
        </p:nvSpPr>
        <p:spPr bwMode="gray">
          <a:xfrm>
            <a:off x="10082817" y="5364002"/>
            <a:ext cx="745587" cy="20348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143" name="Rectangle 96">
            <a:extLst>
              <a:ext uri="{FF2B5EF4-FFF2-40B4-BE49-F238E27FC236}">
                <a16:creationId xmlns:a16="http://schemas.microsoft.com/office/drawing/2014/main" id="{E12F73A6-FEFC-5BA9-F039-F3E440AA1877}"/>
              </a:ext>
            </a:extLst>
          </p:cNvPr>
          <p:cNvSpPr>
            <a:spLocks noChangeArrowheads="1"/>
          </p:cNvSpPr>
          <p:nvPr/>
        </p:nvSpPr>
        <p:spPr bwMode="gray">
          <a:xfrm>
            <a:off x="2914414" y="5567034"/>
            <a:ext cx="745587" cy="203485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144" name="Rectangle 97">
            <a:extLst>
              <a:ext uri="{FF2B5EF4-FFF2-40B4-BE49-F238E27FC236}">
                <a16:creationId xmlns:a16="http://schemas.microsoft.com/office/drawing/2014/main" id="{7E5FF1A3-9DEB-52D1-0AEA-DAC5BAAC7F33}"/>
              </a:ext>
            </a:extLst>
          </p:cNvPr>
          <p:cNvSpPr>
            <a:spLocks noChangeArrowheads="1"/>
          </p:cNvSpPr>
          <p:nvPr/>
        </p:nvSpPr>
        <p:spPr bwMode="gray">
          <a:xfrm>
            <a:off x="3662740" y="5567034"/>
            <a:ext cx="745587" cy="203485"/>
          </a:xfrm>
          <a:prstGeom prst="rect">
            <a:avLst/>
          </a:prstGeom>
          <a:solidFill>
            <a:schemeClr val="tx1">
              <a:lumMod val="60000"/>
              <a:lumOff val="40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145" name="Rectangle 98">
            <a:extLst>
              <a:ext uri="{FF2B5EF4-FFF2-40B4-BE49-F238E27FC236}">
                <a16:creationId xmlns:a16="http://schemas.microsoft.com/office/drawing/2014/main" id="{7B025289-FD3D-6D53-B786-3C6D6654B03A}"/>
              </a:ext>
            </a:extLst>
          </p:cNvPr>
          <p:cNvSpPr>
            <a:spLocks noChangeArrowheads="1"/>
          </p:cNvSpPr>
          <p:nvPr/>
        </p:nvSpPr>
        <p:spPr bwMode="gray">
          <a:xfrm>
            <a:off x="4543204" y="5567034"/>
            <a:ext cx="745587" cy="203485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146" name="Rectangle 99">
            <a:extLst>
              <a:ext uri="{FF2B5EF4-FFF2-40B4-BE49-F238E27FC236}">
                <a16:creationId xmlns:a16="http://schemas.microsoft.com/office/drawing/2014/main" id="{15BAB92A-2294-31E0-CB5E-2BDFA95C4F39}"/>
              </a:ext>
            </a:extLst>
          </p:cNvPr>
          <p:cNvSpPr>
            <a:spLocks noChangeArrowheads="1"/>
          </p:cNvSpPr>
          <p:nvPr/>
        </p:nvSpPr>
        <p:spPr bwMode="gray">
          <a:xfrm>
            <a:off x="5289713" y="5567034"/>
            <a:ext cx="745587" cy="20348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147" name="Rectangle 100">
            <a:extLst>
              <a:ext uri="{FF2B5EF4-FFF2-40B4-BE49-F238E27FC236}">
                <a16:creationId xmlns:a16="http://schemas.microsoft.com/office/drawing/2014/main" id="{3E845DD7-4BF7-3589-CE1F-80502FF631A5}"/>
              </a:ext>
            </a:extLst>
          </p:cNvPr>
          <p:cNvSpPr>
            <a:spLocks noChangeArrowheads="1"/>
          </p:cNvSpPr>
          <p:nvPr/>
        </p:nvSpPr>
        <p:spPr bwMode="gray">
          <a:xfrm>
            <a:off x="7093811" y="5567034"/>
            <a:ext cx="745587" cy="203485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148" name="Rectangle 101">
            <a:extLst>
              <a:ext uri="{FF2B5EF4-FFF2-40B4-BE49-F238E27FC236}">
                <a16:creationId xmlns:a16="http://schemas.microsoft.com/office/drawing/2014/main" id="{7B1084A9-41DD-B8BF-43E5-B7BB896B6A52}"/>
              </a:ext>
            </a:extLst>
          </p:cNvPr>
          <p:cNvSpPr>
            <a:spLocks noChangeArrowheads="1"/>
          </p:cNvSpPr>
          <p:nvPr/>
        </p:nvSpPr>
        <p:spPr bwMode="gray">
          <a:xfrm>
            <a:off x="7845801" y="5567034"/>
            <a:ext cx="745587" cy="20348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149" name="Rectangle 102">
            <a:extLst>
              <a:ext uri="{FF2B5EF4-FFF2-40B4-BE49-F238E27FC236}">
                <a16:creationId xmlns:a16="http://schemas.microsoft.com/office/drawing/2014/main" id="{5B3A88AC-BE59-A189-D683-CF7F517B5E10}"/>
              </a:ext>
            </a:extLst>
          </p:cNvPr>
          <p:cNvSpPr>
            <a:spLocks noChangeArrowheads="1"/>
          </p:cNvSpPr>
          <p:nvPr/>
        </p:nvSpPr>
        <p:spPr bwMode="gray">
          <a:xfrm>
            <a:off x="8593576" y="5567034"/>
            <a:ext cx="747625" cy="20348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150" name="Rectangle 103">
            <a:extLst>
              <a:ext uri="{FF2B5EF4-FFF2-40B4-BE49-F238E27FC236}">
                <a16:creationId xmlns:a16="http://schemas.microsoft.com/office/drawing/2014/main" id="{C681A130-BE92-9AE9-23EB-39FB2547AD0B}"/>
              </a:ext>
            </a:extLst>
          </p:cNvPr>
          <p:cNvSpPr>
            <a:spLocks noChangeArrowheads="1"/>
          </p:cNvSpPr>
          <p:nvPr/>
        </p:nvSpPr>
        <p:spPr bwMode="gray">
          <a:xfrm>
            <a:off x="6045462" y="5567034"/>
            <a:ext cx="745587" cy="20348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151" name="Rectangle 104">
            <a:extLst>
              <a:ext uri="{FF2B5EF4-FFF2-40B4-BE49-F238E27FC236}">
                <a16:creationId xmlns:a16="http://schemas.microsoft.com/office/drawing/2014/main" id="{E182A329-5EE0-EA83-8D41-3053C7499FF7}"/>
              </a:ext>
            </a:extLst>
          </p:cNvPr>
          <p:cNvSpPr>
            <a:spLocks noChangeArrowheads="1"/>
          </p:cNvSpPr>
          <p:nvPr/>
        </p:nvSpPr>
        <p:spPr bwMode="gray">
          <a:xfrm>
            <a:off x="9335117" y="5567034"/>
            <a:ext cx="745587" cy="20348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152" name="Rectangle 105">
            <a:extLst>
              <a:ext uri="{FF2B5EF4-FFF2-40B4-BE49-F238E27FC236}">
                <a16:creationId xmlns:a16="http://schemas.microsoft.com/office/drawing/2014/main" id="{CCA2CB03-E341-BF2A-1DDF-579CBFB3EC7A}"/>
              </a:ext>
            </a:extLst>
          </p:cNvPr>
          <p:cNvSpPr>
            <a:spLocks noChangeArrowheads="1"/>
          </p:cNvSpPr>
          <p:nvPr/>
        </p:nvSpPr>
        <p:spPr bwMode="gray">
          <a:xfrm>
            <a:off x="10082817" y="5567034"/>
            <a:ext cx="745587" cy="20348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153" name="Rectangle 106">
            <a:extLst>
              <a:ext uri="{FF2B5EF4-FFF2-40B4-BE49-F238E27FC236}">
                <a16:creationId xmlns:a16="http://schemas.microsoft.com/office/drawing/2014/main" id="{55E07BD8-B39B-5797-48AB-2F05222E719D}"/>
              </a:ext>
            </a:extLst>
          </p:cNvPr>
          <p:cNvSpPr>
            <a:spLocks noChangeArrowheads="1"/>
          </p:cNvSpPr>
          <p:nvPr/>
        </p:nvSpPr>
        <p:spPr bwMode="gray">
          <a:xfrm>
            <a:off x="2914414" y="5770067"/>
            <a:ext cx="745587" cy="203485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154" name="Rectangle 107">
            <a:extLst>
              <a:ext uri="{FF2B5EF4-FFF2-40B4-BE49-F238E27FC236}">
                <a16:creationId xmlns:a16="http://schemas.microsoft.com/office/drawing/2014/main" id="{C4335452-A0AD-6294-8EDD-1A12A7B642B6}"/>
              </a:ext>
            </a:extLst>
          </p:cNvPr>
          <p:cNvSpPr>
            <a:spLocks noChangeArrowheads="1"/>
          </p:cNvSpPr>
          <p:nvPr/>
        </p:nvSpPr>
        <p:spPr bwMode="gray">
          <a:xfrm>
            <a:off x="3662740" y="5770067"/>
            <a:ext cx="745587" cy="203485"/>
          </a:xfrm>
          <a:prstGeom prst="rect">
            <a:avLst/>
          </a:prstGeom>
          <a:solidFill>
            <a:schemeClr val="tx1">
              <a:lumMod val="7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155" name="Rectangle 108">
            <a:extLst>
              <a:ext uri="{FF2B5EF4-FFF2-40B4-BE49-F238E27FC236}">
                <a16:creationId xmlns:a16="http://schemas.microsoft.com/office/drawing/2014/main" id="{F4F3F77A-BBAE-3AFF-849D-486B15996033}"/>
              </a:ext>
            </a:extLst>
          </p:cNvPr>
          <p:cNvSpPr>
            <a:spLocks noChangeArrowheads="1"/>
          </p:cNvSpPr>
          <p:nvPr/>
        </p:nvSpPr>
        <p:spPr bwMode="gray">
          <a:xfrm>
            <a:off x="4543204" y="5770067"/>
            <a:ext cx="745587" cy="203485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156" name="Rectangle 109">
            <a:extLst>
              <a:ext uri="{FF2B5EF4-FFF2-40B4-BE49-F238E27FC236}">
                <a16:creationId xmlns:a16="http://schemas.microsoft.com/office/drawing/2014/main" id="{BDAEDB45-C6B2-65A3-EFFE-919619523E5E}"/>
              </a:ext>
            </a:extLst>
          </p:cNvPr>
          <p:cNvSpPr>
            <a:spLocks noChangeArrowheads="1"/>
          </p:cNvSpPr>
          <p:nvPr/>
        </p:nvSpPr>
        <p:spPr bwMode="gray">
          <a:xfrm>
            <a:off x="5289713" y="5770067"/>
            <a:ext cx="745587" cy="203485"/>
          </a:xfrm>
          <a:prstGeom prst="rect">
            <a:avLst/>
          </a:prstGeom>
          <a:solidFill>
            <a:schemeClr val="tx2">
              <a:lumMod val="7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157" name="Rectangle 110">
            <a:extLst>
              <a:ext uri="{FF2B5EF4-FFF2-40B4-BE49-F238E27FC236}">
                <a16:creationId xmlns:a16="http://schemas.microsoft.com/office/drawing/2014/main" id="{740BE837-813B-08D9-4343-15CB8B067255}"/>
              </a:ext>
            </a:extLst>
          </p:cNvPr>
          <p:cNvSpPr>
            <a:spLocks noChangeArrowheads="1"/>
          </p:cNvSpPr>
          <p:nvPr/>
        </p:nvSpPr>
        <p:spPr bwMode="gray">
          <a:xfrm>
            <a:off x="7093811" y="5770067"/>
            <a:ext cx="745587" cy="203485"/>
          </a:xfrm>
          <a:prstGeom prst="rect">
            <a:avLst/>
          </a:prstGeom>
          <a:solidFill>
            <a:schemeClr val="accent1">
              <a:lumMod val="2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158" name="Rectangle 111">
            <a:extLst>
              <a:ext uri="{FF2B5EF4-FFF2-40B4-BE49-F238E27FC236}">
                <a16:creationId xmlns:a16="http://schemas.microsoft.com/office/drawing/2014/main" id="{DA380750-4ABD-9820-A30E-CAC83BB60E1F}"/>
              </a:ext>
            </a:extLst>
          </p:cNvPr>
          <p:cNvSpPr>
            <a:spLocks noChangeArrowheads="1"/>
          </p:cNvSpPr>
          <p:nvPr/>
        </p:nvSpPr>
        <p:spPr bwMode="gray">
          <a:xfrm>
            <a:off x="7845801" y="5770067"/>
            <a:ext cx="745587" cy="203485"/>
          </a:xfrm>
          <a:prstGeom prst="rect">
            <a:avLst/>
          </a:prstGeom>
          <a:solidFill>
            <a:schemeClr val="accent2">
              <a:lumMod val="7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159" name="Rectangle 112">
            <a:extLst>
              <a:ext uri="{FF2B5EF4-FFF2-40B4-BE49-F238E27FC236}">
                <a16:creationId xmlns:a16="http://schemas.microsoft.com/office/drawing/2014/main" id="{E13EED51-D9CC-8DD5-5F89-9F6CDBC42906}"/>
              </a:ext>
            </a:extLst>
          </p:cNvPr>
          <p:cNvSpPr>
            <a:spLocks noChangeArrowheads="1"/>
          </p:cNvSpPr>
          <p:nvPr/>
        </p:nvSpPr>
        <p:spPr bwMode="gray">
          <a:xfrm>
            <a:off x="8593576" y="5770067"/>
            <a:ext cx="747625" cy="203485"/>
          </a:xfrm>
          <a:prstGeom prst="rect">
            <a:avLst/>
          </a:prstGeom>
          <a:solidFill>
            <a:schemeClr val="accent3">
              <a:lumMod val="7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160" name="Rectangle 113">
            <a:extLst>
              <a:ext uri="{FF2B5EF4-FFF2-40B4-BE49-F238E27FC236}">
                <a16:creationId xmlns:a16="http://schemas.microsoft.com/office/drawing/2014/main" id="{AC681E87-0348-9F31-46BA-1DB943246268}"/>
              </a:ext>
            </a:extLst>
          </p:cNvPr>
          <p:cNvSpPr>
            <a:spLocks noChangeArrowheads="1"/>
          </p:cNvSpPr>
          <p:nvPr/>
        </p:nvSpPr>
        <p:spPr bwMode="gray">
          <a:xfrm>
            <a:off x="6045462" y="5770067"/>
            <a:ext cx="745587" cy="203485"/>
          </a:xfrm>
          <a:prstGeom prst="rect">
            <a:avLst/>
          </a:prstGeom>
          <a:solidFill>
            <a:schemeClr val="accent4">
              <a:lumMod val="7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161" name="Rectangle 114">
            <a:extLst>
              <a:ext uri="{FF2B5EF4-FFF2-40B4-BE49-F238E27FC236}">
                <a16:creationId xmlns:a16="http://schemas.microsoft.com/office/drawing/2014/main" id="{F85EF853-D494-6C0F-43D5-A7C05DCFF89B}"/>
              </a:ext>
            </a:extLst>
          </p:cNvPr>
          <p:cNvSpPr>
            <a:spLocks noChangeArrowheads="1"/>
          </p:cNvSpPr>
          <p:nvPr/>
        </p:nvSpPr>
        <p:spPr bwMode="gray">
          <a:xfrm>
            <a:off x="9335117" y="5770067"/>
            <a:ext cx="745587" cy="203485"/>
          </a:xfrm>
          <a:prstGeom prst="rect">
            <a:avLst/>
          </a:prstGeom>
          <a:solidFill>
            <a:schemeClr val="accent5">
              <a:lumMod val="7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162" name="Rectangle 115">
            <a:extLst>
              <a:ext uri="{FF2B5EF4-FFF2-40B4-BE49-F238E27FC236}">
                <a16:creationId xmlns:a16="http://schemas.microsoft.com/office/drawing/2014/main" id="{B1B6EAD2-88D1-7B42-D186-9267BAF4B0CD}"/>
              </a:ext>
            </a:extLst>
          </p:cNvPr>
          <p:cNvSpPr>
            <a:spLocks noChangeArrowheads="1"/>
          </p:cNvSpPr>
          <p:nvPr/>
        </p:nvSpPr>
        <p:spPr bwMode="gray">
          <a:xfrm>
            <a:off x="10082817" y="5770067"/>
            <a:ext cx="745587" cy="203485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163" name="Rectangle 116">
            <a:extLst>
              <a:ext uri="{FF2B5EF4-FFF2-40B4-BE49-F238E27FC236}">
                <a16:creationId xmlns:a16="http://schemas.microsoft.com/office/drawing/2014/main" id="{8A052544-9C5C-A827-4C8B-3A421B615AAF}"/>
              </a:ext>
            </a:extLst>
          </p:cNvPr>
          <p:cNvSpPr>
            <a:spLocks noChangeArrowheads="1"/>
          </p:cNvSpPr>
          <p:nvPr/>
        </p:nvSpPr>
        <p:spPr bwMode="gray">
          <a:xfrm>
            <a:off x="2914414" y="5973099"/>
            <a:ext cx="745587" cy="203485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164" name="Rectangle 117">
            <a:extLst>
              <a:ext uri="{FF2B5EF4-FFF2-40B4-BE49-F238E27FC236}">
                <a16:creationId xmlns:a16="http://schemas.microsoft.com/office/drawing/2014/main" id="{CFDB95B9-BB94-6B7E-F487-9D41045E6758}"/>
              </a:ext>
            </a:extLst>
          </p:cNvPr>
          <p:cNvSpPr>
            <a:spLocks noChangeArrowheads="1"/>
          </p:cNvSpPr>
          <p:nvPr/>
        </p:nvSpPr>
        <p:spPr bwMode="gray">
          <a:xfrm>
            <a:off x="3662740" y="5973099"/>
            <a:ext cx="745587" cy="203485"/>
          </a:xfrm>
          <a:prstGeom prst="rect">
            <a:avLst/>
          </a:prstGeom>
          <a:solidFill>
            <a:schemeClr val="tx1">
              <a:lumMod val="50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165" name="Rectangle 118">
            <a:extLst>
              <a:ext uri="{FF2B5EF4-FFF2-40B4-BE49-F238E27FC236}">
                <a16:creationId xmlns:a16="http://schemas.microsoft.com/office/drawing/2014/main" id="{55A52A34-E07C-72D2-EF9F-869C62B973AE}"/>
              </a:ext>
            </a:extLst>
          </p:cNvPr>
          <p:cNvSpPr>
            <a:spLocks noChangeArrowheads="1"/>
          </p:cNvSpPr>
          <p:nvPr/>
        </p:nvSpPr>
        <p:spPr bwMode="gray">
          <a:xfrm>
            <a:off x="4543204" y="5973099"/>
            <a:ext cx="745587" cy="203485"/>
          </a:xfrm>
          <a:prstGeom prst="rect">
            <a:avLst/>
          </a:prstGeom>
          <a:solidFill>
            <a:schemeClr val="bg2">
              <a:lumMod val="50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166" name="Rectangle 119">
            <a:extLst>
              <a:ext uri="{FF2B5EF4-FFF2-40B4-BE49-F238E27FC236}">
                <a16:creationId xmlns:a16="http://schemas.microsoft.com/office/drawing/2014/main" id="{9DFFBF52-B667-A1D4-03EE-C0D71DCAC098}"/>
              </a:ext>
            </a:extLst>
          </p:cNvPr>
          <p:cNvSpPr>
            <a:spLocks noChangeArrowheads="1"/>
          </p:cNvSpPr>
          <p:nvPr/>
        </p:nvSpPr>
        <p:spPr bwMode="gray">
          <a:xfrm>
            <a:off x="5289713" y="5973099"/>
            <a:ext cx="745587" cy="203485"/>
          </a:xfrm>
          <a:prstGeom prst="rect">
            <a:avLst/>
          </a:prstGeom>
          <a:solidFill>
            <a:schemeClr val="tx2">
              <a:lumMod val="50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167" name="Rectangle 120">
            <a:extLst>
              <a:ext uri="{FF2B5EF4-FFF2-40B4-BE49-F238E27FC236}">
                <a16:creationId xmlns:a16="http://schemas.microsoft.com/office/drawing/2014/main" id="{6857E549-7A92-AA7B-0336-F807F3BD66C5}"/>
              </a:ext>
            </a:extLst>
          </p:cNvPr>
          <p:cNvSpPr>
            <a:spLocks noChangeArrowheads="1"/>
          </p:cNvSpPr>
          <p:nvPr/>
        </p:nvSpPr>
        <p:spPr bwMode="gray">
          <a:xfrm>
            <a:off x="7093811" y="5973099"/>
            <a:ext cx="745587" cy="203485"/>
          </a:xfrm>
          <a:prstGeom prst="rect">
            <a:avLst/>
          </a:prstGeom>
          <a:solidFill>
            <a:schemeClr val="accent1">
              <a:lumMod val="10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168" name="Rectangle 121">
            <a:extLst>
              <a:ext uri="{FF2B5EF4-FFF2-40B4-BE49-F238E27FC236}">
                <a16:creationId xmlns:a16="http://schemas.microsoft.com/office/drawing/2014/main" id="{1714C281-090F-4AC6-1E05-F1D2F4A99EDF}"/>
              </a:ext>
            </a:extLst>
          </p:cNvPr>
          <p:cNvSpPr>
            <a:spLocks noChangeArrowheads="1"/>
          </p:cNvSpPr>
          <p:nvPr/>
        </p:nvSpPr>
        <p:spPr bwMode="gray">
          <a:xfrm>
            <a:off x="7845801" y="5973099"/>
            <a:ext cx="745587" cy="203485"/>
          </a:xfrm>
          <a:prstGeom prst="rect">
            <a:avLst/>
          </a:prstGeom>
          <a:solidFill>
            <a:schemeClr val="accent2">
              <a:lumMod val="50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169" name="Rectangle 122">
            <a:extLst>
              <a:ext uri="{FF2B5EF4-FFF2-40B4-BE49-F238E27FC236}">
                <a16:creationId xmlns:a16="http://schemas.microsoft.com/office/drawing/2014/main" id="{4C14ADF2-58E5-655D-AF9E-FF7572638565}"/>
              </a:ext>
            </a:extLst>
          </p:cNvPr>
          <p:cNvSpPr>
            <a:spLocks noChangeArrowheads="1"/>
          </p:cNvSpPr>
          <p:nvPr/>
        </p:nvSpPr>
        <p:spPr bwMode="gray">
          <a:xfrm>
            <a:off x="8593576" y="5973099"/>
            <a:ext cx="747625" cy="203485"/>
          </a:xfrm>
          <a:prstGeom prst="rect">
            <a:avLst/>
          </a:prstGeom>
          <a:solidFill>
            <a:schemeClr val="accent3">
              <a:lumMod val="50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170" name="Rectangle 123">
            <a:extLst>
              <a:ext uri="{FF2B5EF4-FFF2-40B4-BE49-F238E27FC236}">
                <a16:creationId xmlns:a16="http://schemas.microsoft.com/office/drawing/2014/main" id="{E90B8B50-6084-B352-2A05-8EC7FBADE4C5}"/>
              </a:ext>
            </a:extLst>
          </p:cNvPr>
          <p:cNvSpPr>
            <a:spLocks noChangeArrowheads="1"/>
          </p:cNvSpPr>
          <p:nvPr/>
        </p:nvSpPr>
        <p:spPr bwMode="gray">
          <a:xfrm>
            <a:off x="6045462" y="5973099"/>
            <a:ext cx="745587" cy="203485"/>
          </a:xfrm>
          <a:prstGeom prst="rect">
            <a:avLst/>
          </a:prstGeom>
          <a:solidFill>
            <a:schemeClr val="accent4">
              <a:lumMod val="50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171" name="Rectangle 124">
            <a:extLst>
              <a:ext uri="{FF2B5EF4-FFF2-40B4-BE49-F238E27FC236}">
                <a16:creationId xmlns:a16="http://schemas.microsoft.com/office/drawing/2014/main" id="{E44EAE29-C74A-F924-2B7E-D7F8DB31F57B}"/>
              </a:ext>
            </a:extLst>
          </p:cNvPr>
          <p:cNvSpPr>
            <a:spLocks noChangeArrowheads="1"/>
          </p:cNvSpPr>
          <p:nvPr/>
        </p:nvSpPr>
        <p:spPr bwMode="gray">
          <a:xfrm>
            <a:off x="9335117" y="5973099"/>
            <a:ext cx="745587" cy="203485"/>
          </a:xfrm>
          <a:prstGeom prst="rect">
            <a:avLst/>
          </a:prstGeom>
          <a:solidFill>
            <a:schemeClr val="accent5">
              <a:lumMod val="50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172" name="Rectangle 125">
            <a:extLst>
              <a:ext uri="{FF2B5EF4-FFF2-40B4-BE49-F238E27FC236}">
                <a16:creationId xmlns:a16="http://schemas.microsoft.com/office/drawing/2014/main" id="{CBB7968D-C6C4-E8CF-1B38-53098FE81563}"/>
              </a:ext>
            </a:extLst>
          </p:cNvPr>
          <p:cNvSpPr>
            <a:spLocks noChangeArrowheads="1"/>
          </p:cNvSpPr>
          <p:nvPr/>
        </p:nvSpPr>
        <p:spPr bwMode="gray">
          <a:xfrm>
            <a:off x="10082817" y="5973099"/>
            <a:ext cx="745587" cy="203485"/>
          </a:xfrm>
          <a:prstGeom prst="rect">
            <a:avLst/>
          </a:prstGeom>
          <a:solidFill>
            <a:schemeClr val="accent6">
              <a:lumMod val="50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cxnSp>
        <p:nvCxnSpPr>
          <p:cNvPr id="173" name="Gerade Verbindung 76">
            <a:extLst>
              <a:ext uri="{FF2B5EF4-FFF2-40B4-BE49-F238E27FC236}">
                <a16:creationId xmlns:a16="http://schemas.microsoft.com/office/drawing/2014/main" id="{542CEF85-3C1F-D3D7-99F0-C972E63F8EFD}"/>
              </a:ext>
            </a:extLst>
          </p:cNvPr>
          <p:cNvCxnSpPr>
            <a:cxnSpLocks/>
          </p:cNvCxnSpPr>
          <p:nvPr/>
        </p:nvCxnSpPr>
        <p:spPr bwMode="gray">
          <a:xfrm>
            <a:off x="4583428" y="5162506"/>
            <a:ext cx="705363" cy="1005565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Gerade Verbindung 90">
            <a:extLst>
              <a:ext uri="{FF2B5EF4-FFF2-40B4-BE49-F238E27FC236}">
                <a16:creationId xmlns:a16="http://schemas.microsoft.com/office/drawing/2014/main" id="{0A23ADF4-3978-2654-57D6-534CC7915962}"/>
              </a:ext>
            </a:extLst>
          </p:cNvPr>
          <p:cNvCxnSpPr>
            <a:cxnSpLocks/>
          </p:cNvCxnSpPr>
          <p:nvPr/>
        </p:nvCxnSpPr>
        <p:spPr bwMode="gray">
          <a:xfrm>
            <a:off x="5329937" y="5162506"/>
            <a:ext cx="705363" cy="981623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Gerade Verbindung 90">
            <a:extLst>
              <a:ext uri="{FF2B5EF4-FFF2-40B4-BE49-F238E27FC236}">
                <a16:creationId xmlns:a16="http://schemas.microsoft.com/office/drawing/2014/main" id="{A79A6EA1-6E5C-3A93-5E09-41A83899FCB6}"/>
              </a:ext>
            </a:extLst>
          </p:cNvPr>
          <p:cNvCxnSpPr>
            <a:cxnSpLocks/>
          </p:cNvCxnSpPr>
          <p:nvPr/>
        </p:nvCxnSpPr>
        <p:spPr bwMode="gray">
          <a:xfrm>
            <a:off x="7134035" y="5162506"/>
            <a:ext cx="705363" cy="981623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Gerade Verbindung 90">
            <a:extLst>
              <a:ext uri="{FF2B5EF4-FFF2-40B4-BE49-F238E27FC236}">
                <a16:creationId xmlns:a16="http://schemas.microsoft.com/office/drawing/2014/main" id="{4F10B7D0-5DC5-8BCD-D61D-7C1A6E310BD6}"/>
              </a:ext>
            </a:extLst>
          </p:cNvPr>
          <p:cNvCxnSpPr>
            <a:cxnSpLocks/>
          </p:cNvCxnSpPr>
          <p:nvPr/>
        </p:nvCxnSpPr>
        <p:spPr bwMode="gray">
          <a:xfrm>
            <a:off x="7886025" y="5162506"/>
            <a:ext cx="705363" cy="981623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Gerade Verbindung 90">
            <a:extLst>
              <a:ext uri="{FF2B5EF4-FFF2-40B4-BE49-F238E27FC236}">
                <a16:creationId xmlns:a16="http://schemas.microsoft.com/office/drawing/2014/main" id="{E85BC8B9-F17D-58FF-6E21-9761B62FD53D}"/>
              </a:ext>
            </a:extLst>
          </p:cNvPr>
          <p:cNvCxnSpPr>
            <a:cxnSpLocks/>
          </p:cNvCxnSpPr>
          <p:nvPr/>
        </p:nvCxnSpPr>
        <p:spPr bwMode="gray">
          <a:xfrm>
            <a:off x="8635838" y="5162506"/>
            <a:ext cx="705363" cy="981623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Gerade Verbindung 90">
            <a:extLst>
              <a:ext uri="{FF2B5EF4-FFF2-40B4-BE49-F238E27FC236}">
                <a16:creationId xmlns:a16="http://schemas.microsoft.com/office/drawing/2014/main" id="{B5AB958C-354F-4A8D-534D-44B13A07A99A}"/>
              </a:ext>
            </a:extLst>
          </p:cNvPr>
          <p:cNvCxnSpPr>
            <a:cxnSpLocks/>
          </p:cNvCxnSpPr>
          <p:nvPr/>
        </p:nvCxnSpPr>
        <p:spPr bwMode="gray">
          <a:xfrm>
            <a:off x="6085686" y="5162506"/>
            <a:ext cx="705363" cy="981623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Gerade Verbindung 90">
            <a:extLst>
              <a:ext uri="{FF2B5EF4-FFF2-40B4-BE49-F238E27FC236}">
                <a16:creationId xmlns:a16="http://schemas.microsoft.com/office/drawing/2014/main" id="{BD00BC4A-B0C0-D4A0-B6F2-D85896D44CA9}"/>
              </a:ext>
            </a:extLst>
          </p:cNvPr>
          <p:cNvCxnSpPr>
            <a:cxnSpLocks/>
          </p:cNvCxnSpPr>
          <p:nvPr/>
        </p:nvCxnSpPr>
        <p:spPr bwMode="gray">
          <a:xfrm>
            <a:off x="9375341" y="5162506"/>
            <a:ext cx="705363" cy="981623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Gerade Verbindung 90">
            <a:extLst>
              <a:ext uri="{FF2B5EF4-FFF2-40B4-BE49-F238E27FC236}">
                <a16:creationId xmlns:a16="http://schemas.microsoft.com/office/drawing/2014/main" id="{6D0FD617-E64A-672B-394B-8EC175A0A826}"/>
              </a:ext>
            </a:extLst>
          </p:cNvPr>
          <p:cNvCxnSpPr>
            <a:cxnSpLocks/>
          </p:cNvCxnSpPr>
          <p:nvPr/>
        </p:nvCxnSpPr>
        <p:spPr bwMode="gray">
          <a:xfrm>
            <a:off x="10123041" y="5162506"/>
            <a:ext cx="705363" cy="981623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1" name="Rectangle 70">
            <a:extLst>
              <a:ext uri="{FF2B5EF4-FFF2-40B4-BE49-F238E27FC236}">
                <a16:creationId xmlns:a16="http://schemas.microsoft.com/office/drawing/2014/main" id="{4732F3B8-95A4-B98C-FCD7-14BE6B101D6E}"/>
              </a:ext>
            </a:extLst>
          </p:cNvPr>
          <p:cNvSpPr>
            <a:spLocks noChangeArrowheads="1"/>
          </p:cNvSpPr>
          <p:nvPr/>
        </p:nvSpPr>
        <p:spPr bwMode="gray">
          <a:xfrm>
            <a:off x="7093944" y="3878548"/>
            <a:ext cx="745587" cy="252028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b" anchorCtr="0"/>
          <a:lstStyle/>
          <a:p>
            <a:pPr algn="r"/>
            <a:r>
              <a:rPr lang="de-DE" sz="1000">
                <a:solidFill>
                  <a:schemeClr val="accent1"/>
                </a:solidFill>
              </a:rPr>
              <a:t>WARM-</a:t>
            </a:r>
            <a:br>
              <a:rPr lang="de-DE" sz="1000">
                <a:solidFill>
                  <a:schemeClr val="accent1"/>
                </a:solidFill>
              </a:rPr>
            </a:br>
            <a:r>
              <a:rPr lang="de-DE" sz="1000">
                <a:solidFill>
                  <a:schemeClr val="accent1"/>
                </a:solidFill>
              </a:rPr>
              <a:t>GRAU</a:t>
            </a:r>
          </a:p>
        </p:txBody>
      </p:sp>
      <p:sp>
        <p:nvSpPr>
          <p:cNvPr id="182" name="Rectangle 71">
            <a:extLst>
              <a:ext uri="{FF2B5EF4-FFF2-40B4-BE49-F238E27FC236}">
                <a16:creationId xmlns:a16="http://schemas.microsoft.com/office/drawing/2014/main" id="{D3AA3861-12B4-EF84-A496-7A10A2703FBF}"/>
              </a:ext>
            </a:extLst>
          </p:cNvPr>
          <p:cNvSpPr>
            <a:spLocks noChangeArrowheads="1"/>
          </p:cNvSpPr>
          <p:nvPr/>
        </p:nvSpPr>
        <p:spPr bwMode="gray">
          <a:xfrm>
            <a:off x="7848047" y="3878548"/>
            <a:ext cx="745587" cy="252028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b" anchorCtr="0"/>
          <a:lstStyle/>
          <a:p>
            <a:pPr algn="r"/>
            <a:r>
              <a:rPr lang="de-DE" sz="1000">
                <a:solidFill>
                  <a:schemeClr val="accent2"/>
                </a:solidFill>
              </a:rPr>
              <a:t>LIND-</a:t>
            </a:r>
            <a:br>
              <a:rPr lang="de-DE" sz="1000">
                <a:solidFill>
                  <a:schemeClr val="accent2"/>
                </a:solidFill>
              </a:rPr>
            </a:br>
            <a:r>
              <a:rPr lang="de-DE" sz="1000">
                <a:solidFill>
                  <a:schemeClr val="accent2"/>
                </a:solidFill>
              </a:rPr>
              <a:t>GRÜN</a:t>
            </a:r>
          </a:p>
        </p:txBody>
      </p:sp>
      <p:sp>
        <p:nvSpPr>
          <p:cNvPr id="183" name="Rectangle 72">
            <a:extLst>
              <a:ext uri="{FF2B5EF4-FFF2-40B4-BE49-F238E27FC236}">
                <a16:creationId xmlns:a16="http://schemas.microsoft.com/office/drawing/2014/main" id="{9CD4D571-FF56-2A16-EAB8-D004ED15CEB5}"/>
              </a:ext>
            </a:extLst>
          </p:cNvPr>
          <p:cNvSpPr>
            <a:spLocks noChangeArrowheads="1"/>
          </p:cNvSpPr>
          <p:nvPr/>
        </p:nvSpPr>
        <p:spPr bwMode="gray">
          <a:xfrm>
            <a:off x="8593709" y="3878548"/>
            <a:ext cx="747625" cy="252028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b" anchorCtr="0"/>
          <a:lstStyle/>
          <a:p>
            <a:pPr algn="r"/>
            <a:r>
              <a:rPr lang="de-DE" sz="1000">
                <a:solidFill>
                  <a:schemeClr val="accent3"/>
                </a:solidFill>
              </a:rPr>
              <a:t>AQUA-</a:t>
            </a:r>
            <a:br>
              <a:rPr lang="de-DE" sz="1000">
                <a:solidFill>
                  <a:schemeClr val="accent3"/>
                </a:solidFill>
              </a:rPr>
            </a:br>
            <a:r>
              <a:rPr lang="de-DE" sz="1000">
                <a:solidFill>
                  <a:schemeClr val="accent3"/>
                </a:solidFill>
              </a:rPr>
              <a:t>MARIN</a:t>
            </a:r>
          </a:p>
        </p:txBody>
      </p:sp>
      <p:sp>
        <p:nvSpPr>
          <p:cNvPr id="184" name="Rectangle 73">
            <a:extLst>
              <a:ext uri="{FF2B5EF4-FFF2-40B4-BE49-F238E27FC236}">
                <a16:creationId xmlns:a16="http://schemas.microsoft.com/office/drawing/2014/main" id="{E3F1DE00-0B4D-0BF9-E0DD-800C8C8032B4}"/>
              </a:ext>
            </a:extLst>
          </p:cNvPr>
          <p:cNvSpPr>
            <a:spLocks noChangeArrowheads="1"/>
          </p:cNvSpPr>
          <p:nvPr/>
        </p:nvSpPr>
        <p:spPr bwMode="gray">
          <a:xfrm>
            <a:off x="6047633" y="3878548"/>
            <a:ext cx="745587" cy="252028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b" anchorCtr="0"/>
          <a:lstStyle/>
          <a:p>
            <a:pPr algn="r"/>
            <a:r>
              <a:rPr lang="de-DE" sz="1000">
                <a:solidFill>
                  <a:schemeClr val="accent4"/>
                </a:solidFill>
              </a:rPr>
              <a:t>AZURE</a:t>
            </a:r>
          </a:p>
        </p:txBody>
      </p:sp>
      <p:sp>
        <p:nvSpPr>
          <p:cNvPr id="185" name="Rectangle 74">
            <a:extLst>
              <a:ext uri="{FF2B5EF4-FFF2-40B4-BE49-F238E27FC236}">
                <a16:creationId xmlns:a16="http://schemas.microsoft.com/office/drawing/2014/main" id="{5AB6C029-E291-C03A-5A44-963746AEB019}"/>
              </a:ext>
            </a:extLst>
          </p:cNvPr>
          <p:cNvSpPr>
            <a:spLocks noChangeArrowheads="1"/>
          </p:cNvSpPr>
          <p:nvPr/>
        </p:nvSpPr>
        <p:spPr bwMode="gray">
          <a:xfrm>
            <a:off x="9337363" y="3878548"/>
            <a:ext cx="745587" cy="252028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b" anchorCtr="0"/>
          <a:lstStyle/>
          <a:p>
            <a:pPr algn="r"/>
            <a:r>
              <a:rPr lang="de-DE" sz="1000">
                <a:solidFill>
                  <a:schemeClr val="accent5"/>
                </a:solidFill>
              </a:rPr>
              <a:t>SONEN-</a:t>
            </a:r>
            <a:br>
              <a:rPr lang="de-DE" sz="1000">
                <a:solidFill>
                  <a:schemeClr val="accent5"/>
                </a:solidFill>
              </a:rPr>
            </a:br>
            <a:r>
              <a:rPr lang="de-DE" sz="1000">
                <a:solidFill>
                  <a:schemeClr val="accent5"/>
                </a:solidFill>
              </a:rPr>
              <a:t>GELB</a:t>
            </a:r>
          </a:p>
        </p:txBody>
      </p:sp>
      <p:sp>
        <p:nvSpPr>
          <p:cNvPr id="186" name="Rectangle 75">
            <a:extLst>
              <a:ext uri="{FF2B5EF4-FFF2-40B4-BE49-F238E27FC236}">
                <a16:creationId xmlns:a16="http://schemas.microsoft.com/office/drawing/2014/main" id="{FFBDADA6-0E32-9AF1-63AD-4913239104EB}"/>
              </a:ext>
            </a:extLst>
          </p:cNvPr>
          <p:cNvSpPr>
            <a:spLocks noChangeArrowheads="1"/>
          </p:cNvSpPr>
          <p:nvPr/>
        </p:nvSpPr>
        <p:spPr bwMode="gray">
          <a:xfrm>
            <a:off x="10085063" y="3878548"/>
            <a:ext cx="745587" cy="252028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b" anchorCtr="0"/>
          <a:lstStyle/>
          <a:p>
            <a:pPr algn="r"/>
            <a:r>
              <a:rPr lang="de-DE" sz="1000">
                <a:solidFill>
                  <a:schemeClr val="accent6"/>
                </a:solidFill>
              </a:rPr>
              <a:t>GRAU-</a:t>
            </a:r>
            <a:br>
              <a:rPr lang="de-DE" sz="1000">
                <a:solidFill>
                  <a:schemeClr val="accent6"/>
                </a:solidFill>
              </a:rPr>
            </a:br>
            <a:r>
              <a:rPr lang="de-DE" sz="1000">
                <a:solidFill>
                  <a:schemeClr val="accent6"/>
                </a:solidFill>
              </a:rPr>
              <a:t>BEIGE</a:t>
            </a:r>
          </a:p>
        </p:txBody>
      </p:sp>
      <p:sp>
        <p:nvSpPr>
          <p:cNvPr id="187" name="Rectangle 67">
            <a:extLst>
              <a:ext uri="{FF2B5EF4-FFF2-40B4-BE49-F238E27FC236}">
                <a16:creationId xmlns:a16="http://schemas.microsoft.com/office/drawing/2014/main" id="{8E8EAA77-8146-6C09-5CB3-F235D6298BDC}"/>
              </a:ext>
            </a:extLst>
          </p:cNvPr>
          <p:cNvSpPr>
            <a:spLocks noChangeArrowheads="1"/>
          </p:cNvSpPr>
          <p:nvPr/>
        </p:nvSpPr>
        <p:spPr bwMode="gray">
          <a:xfrm>
            <a:off x="3705530" y="3878548"/>
            <a:ext cx="745587" cy="252028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b" anchorCtr="0"/>
          <a:lstStyle/>
          <a:p>
            <a:pPr algn="r"/>
            <a:r>
              <a:rPr lang="de-DE" sz="1000"/>
              <a:t>SCHWARZ</a:t>
            </a:r>
          </a:p>
        </p:txBody>
      </p:sp>
      <p:sp>
        <p:nvSpPr>
          <p:cNvPr id="188" name="Rectangle 68">
            <a:extLst>
              <a:ext uri="{FF2B5EF4-FFF2-40B4-BE49-F238E27FC236}">
                <a16:creationId xmlns:a16="http://schemas.microsoft.com/office/drawing/2014/main" id="{C23CB47A-33C1-A9A7-EE53-CCD677F802BF}"/>
              </a:ext>
            </a:extLst>
          </p:cNvPr>
          <p:cNvSpPr>
            <a:spLocks noChangeArrowheads="1"/>
          </p:cNvSpPr>
          <p:nvPr/>
        </p:nvSpPr>
        <p:spPr bwMode="gray">
          <a:xfrm>
            <a:off x="4587857" y="3878548"/>
            <a:ext cx="745587" cy="252028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b" anchorCtr="0"/>
          <a:lstStyle/>
          <a:p>
            <a:pPr algn="r"/>
            <a:r>
              <a:rPr lang="de-DE" sz="1000">
                <a:solidFill>
                  <a:schemeClr val="bg2"/>
                </a:solidFill>
              </a:rPr>
              <a:t>IMPULS-</a:t>
            </a:r>
            <a:br>
              <a:rPr lang="de-DE" sz="1000">
                <a:solidFill>
                  <a:schemeClr val="bg2"/>
                </a:solidFill>
              </a:rPr>
            </a:br>
            <a:r>
              <a:rPr lang="de-DE" sz="1000">
                <a:solidFill>
                  <a:schemeClr val="bg2"/>
                </a:solidFill>
              </a:rPr>
              <a:t>ORANGE</a:t>
            </a:r>
          </a:p>
        </p:txBody>
      </p:sp>
      <p:sp>
        <p:nvSpPr>
          <p:cNvPr id="189" name="Rectangle 69">
            <a:extLst>
              <a:ext uri="{FF2B5EF4-FFF2-40B4-BE49-F238E27FC236}">
                <a16:creationId xmlns:a16="http://schemas.microsoft.com/office/drawing/2014/main" id="{BB7E5F3F-B466-AEDE-5233-755DC52C536F}"/>
              </a:ext>
            </a:extLst>
          </p:cNvPr>
          <p:cNvSpPr>
            <a:spLocks noChangeArrowheads="1"/>
          </p:cNvSpPr>
          <p:nvPr/>
        </p:nvSpPr>
        <p:spPr bwMode="gray">
          <a:xfrm>
            <a:off x="5336262" y="3878548"/>
            <a:ext cx="745587" cy="252028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b" anchorCtr="0"/>
          <a:lstStyle/>
          <a:p>
            <a:pPr algn="ctr"/>
            <a:r>
              <a:rPr lang="de-DE" sz="1000">
                <a:solidFill>
                  <a:schemeClr val="tx2"/>
                </a:solidFill>
              </a:rPr>
              <a:t>TIEFEN-</a:t>
            </a:r>
            <a:br>
              <a:rPr lang="de-DE" sz="1000">
                <a:solidFill>
                  <a:schemeClr val="tx2"/>
                </a:solidFill>
              </a:rPr>
            </a:br>
            <a:r>
              <a:rPr lang="de-DE" sz="1000">
                <a:solidFill>
                  <a:schemeClr val="tx2"/>
                </a:solidFill>
              </a:rPr>
              <a:t>BLAU</a:t>
            </a:r>
          </a:p>
        </p:txBody>
      </p:sp>
      <p:sp>
        <p:nvSpPr>
          <p:cNvPr id="190" name="Rectangle 5">
            <a:extLst>
              <a:ext uri="{FF2B5EF4-FFF2-40B4-BE49-F238E27FC236}">
                <a16:creationId xmlns:a16="http://schemas.microsoft.com/office/drawing/2014/main" id="{C843A2EA-E9AA-39B9-1FE2-881634457974}"/>
              </a:ext>
            </a:extLst>
          </p:cNvPr>
          <p:cNvSpPr>
            <a:spLocks noChangeArrowheads="1"/>
          </p:cNvSpPr>
          <p:nvPr>
            <p:custDataLst>
              <p:tags r:id="rId3"/>
            </p:custDataLst>
          </p:nvPr>
        </p:nvSpPr>
        <p:spPr bwMode="gray">
          <a:xfrm>
            <a:off x="2957126" y="3878548"/>
            <a:ext cx="745587" cy="252028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b" anchorCtr="0"/>
          <a:lstStyle/>
          <a:p>
            <a:pPr algn="r"/>
            <a:r>
              <a:rPr lang="de-DE" sz="1000" err="1"/>
              <a:t>WEIß</a:t>
            </a:r>
            <a:endParaRPr lang="de-DE" sz="1000"/>
          </a:p>
        </p:txBody>
      </p:sp>
      <p:pic>
        <p:nvPicPr>
          <p:cNvPr id="191" name="Grafik 190">
            <a:extLst>
              <a:ext uri="{FF2B5EF4-FFF2-40B4-BE49-F238E27FC236}">
                <a16:creationId xmlns:a16="http://schemas.microsoft.com/office/drawing/2014/main" id="{5DA8D680-4853-8455-7FC7-EAF9DB2C3696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25451" y="2275779"/>
            <a:ext cx="2231628" cy="1657277"/>
          </a:xfrm>
          <a:prstGeom prst="rect">
            <a:avLst/>
          </a:prstGeom>
          <a:pattFill prst="wdUpDiag">
            <a:fgClr>
              <a:schemeClr val="tx1">
                <a:lumMod val="20000"/>
                <a:lumOff val="80000"/>
              </a:schemeClr>
            </a:fgClr>
            <a:bgClr>
              <a:schemeClr val="bg1"/>
            </a:bgClr>
          </a:pattFill>
          <a:ln w="6350">
            <a:solidFill>
              <a:schemeClr val="bg1">
                <a:lumMod val="75000"/>
              </a:schemeClr>
            </a:solidFill>
          </a:ln>
          <a:effectLst>
            <a:outerShdw blurRad="762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204" name="Gruppieren 203">
            <a:extLst>
              <a:ext uri="{FF2B5EF4-FFF2-40B4-BE49-F238E27FC236}">
                <a16:creationId xmlns:a16="http://schemas.microsoft.com/office/drawing/2014/main" id="{65B8318D-0E76-579E-5FA7-97F509BA4509}"/>
              </a:ext>
            </a:extLst>
          </p:cNvPr>
          <p:cNvGrpSpPr/>
          <p:nvPr/>
        </p:nvGrpSpPr>
        <p:grpSpPr bwMode="gray">
          <a:xfrm>
            <a:off x="2914336" y="3302484"/>
            <a:ext cx="1495250" cy="175892"/>
            <a:chOff x="539750" y="1940114"/>
            <a:chExt cx="1224136" cy="144000"/>
          </a:xfrm>
        </p:grpSpPr>
        <p:cxnSp>
          <p:nvCxnSpPr>
            <p:cNvPr id="205" name="Gerade Verbindung 82">
              <a:extLst>
                <a:ext uri="{FF2B5EF4-FFF2-40B4-BE49-F238E27FC236}">
                  <a16:creationId xmlns:a16="http://schemas.microsoft.com/office/drawing/2014/main" id="{8E4FAF85-E563-0CE5-F41E-777019812BCD}"/>
                </a:ext>
              </a:extLst>
            </p:cNvPr>
            <p:cNvCxnSpPr/>
            <p:nvPr/>
          </p:nvCxnSpPr>
          <p:spPr bwMode="gray">
            <a:xfrm>
              <a:off x="539750" y="2012114"/>
              <a:ext cx="1224136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6" name="Rechteck 205">
              <a:extLst>
                <a:ext uri="{FF2B5EF4-FFF2-40B4-BE49-F238E27FC236}">
                  <a16:creationId xmlns:a16="http://schemas.microsoft.com/office/drawing/2014/main" id="{B8B7E7A5-9E7D-A9A2-5754-CC6ED4DC4EC6}"/>
                </a:ext>
              </a:extLst>
            </p:cNvPr>
            <p:cNvSpPr/>
            <p:nvPr/>
          </p:nvSpPr>
          <p:spPr bwMode="gray">
            <a:xfrm>
              <a:off x="737772" y="1940114"/>
              <a:ext cx="828092" cy="144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t" anchorCtr="0"/>
            <a:lstStyle/>
            <a:p>
              <a:pPr algn="ctr"/>
              <a:r>
                <a:rPr lang="de-DE" sz="1200" b="1">
                  <a:solidFill>
                    <a:schemeClr val="tx1"/>
                  </a:solidFill>
                </a:rPr>
                <a:t>Hintergrund-</a:t>
              </a:r>
              <a:r>
                <a:rPr lang="de-DE" sz="1200">
                  <a:solidFill>
                    <a:schemeClr val="tx1"/>
                  </a:solidFill>
                </a:rPr>
                <a:t> und </a:t>
              </a:r>
              <a:r>
                <a:rPr lang="de-DE" sz="1200" b="1" err="1">
                  <a:solidFill>
                    <a:schemeClr val="tx1"/>
                  </a:solidFill>
                </a:rPr>
                <a:t>Typofarbe</a:t>
              </a:r>
              <a:endParaRPr lang="de-DE" sz="1200" b="1">
                <a:solidFill>
                  <a:schemeClr val="tx1"/>
                </a:solidFill>
              </a:endParaRPr>
            </a:p>
          </p:txBody>
        </p:sp>
      </p:grpSp>
      <p:grpSp>
        <p:nvGrpSpPr>
          <p:cNvPr id="207" name="Gruppieren 206">
            <a:extLst>
              <a:ext uri="{FF2B5EF4-FFF2-40B4-BE49-F238E27FC236}">
                <a16:creationId xmlns:a16="http://schemas.microsoft.com/office/drawing/2014/main" id="{213D4704-3AAC-824F-2231-C99844F72425}"/>
              </a:ext>
            </a:extLst>
          </p:cNvPr>
          <p:cNvGrpSpPr/>
          <p:nvPr/>
        </p:nvGrpSpPr>
        <p:grpSpPr bwMode="gray">
          <a:xfrm>
            <a:off x="4606523" y="3302484"/>
            <a:ext cx="2247844" cy="175892"/>
            <a:chOff x="610236" y="1940114"/>
            <a:chExt cx="1224136" cy="144000"/>
          </a:xfrm>
        </p:grpSpPr>
        <p:cxnSp>
          <p:nvCxnSpPr>
            <p:cNvPr id="208" name="Gerade Verbindung 85">
              <a:extLst>
                <a:ext uri="{FF2B5EF4-FFF2-40B4-BE49-F238E27FC236}">
                  <a16:creationId xmlns:a16="http://schemas.microsoft.com/office/drawing/2014/main" id="{5612612F-6B88-4717-CB9F-1B26431BDF45}"/>
                </a:ext>
              </a:extLst>
            </p:cNvPr>
            <p:cNvCxnSpPr/>
            <p:nvPr/>
          </p:nvCxnSpPr>
          <p:spPr bwMode="gray">
            <a:xfrm>
              <a:off x="610236" y="2012114"/>
              <a:ext cx="1224136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9" name="Rechteck 208">
              <a:extLst>
                <a:ext uri="{FF2B5EF4-FFF2-40B4-BE49-F238E27FC236}">
                  <a16:creationId xmlns:a16="http://schemas.microsoft.com/office/drawing/2014/main" id="{8DB9A403-C8F3-2959-106F-382778119A8E}"/>
                </a:ext>
              </a:extLst>
            </p:cNvPr>
            <p:cNvSpPr/>
            <p:nvPr/>
          </p:nvSpPr>
          <p:spPr bwMode="gray">
            <a:xfrm>
              <a:off x="989454" y="1940114"/>
              <a:ext cx="424675" cy="144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t" anchorCtr="0"/>
            <a:lstStyle/>
            <a:p>
              <a:pPr algn="ctr"/>
              <a:r>
                <a:rPr lang="de-DE" sz="1200" b="1">
                  <a:solidFill>
                    <a:schemeClr val="tx1"/>
                  </a:solidFill>
                </a:rPr>
                <a:t>CI-Farben</a:t>
              </a:r>
              <a:br>
                <a:rPr lang="de-DE" sz="1200" b="1">
                  <a:solidFill>
                    <a:schemeClr val="tx1"/>
                  </a:solidFill>
                </a:rPr>
              </a:br>
              <a:r>
                <a:rPr lang="de-DE" sz="1200">
                  <a:solidFill>
                    <a:schemeClr val="tx1"/>
                  </a:solidFill>
                </a:rPr>
                <a:t>primär</a:t>
              </a:r>
            </a:p>
          </p:txBody>
        </p:sp>
      </p:grpSp>
      <p:grpSp>
        <p:nvGrpSpPr>
          <p:cNvPr id="210" name="Gruppieren 209">
            <a:extLst>
              <a:ext uri="{FF2B5EF4-FFF2-40B4-BE49-F238E27FC236}">
                <a16:creationId xmlns:a16="http://schemas.microsoft.com/office/drawing/2014/main" id="{550CA56E-823F-5BC2-AFEC-6A5DA6DB4BDA}"/>
              </a:ext>
            </a:extLst>
          </p:cNvPr>
          <p:cNvGrpSpPr/>
          <p:nvPr/>
        </p:nvGrpSpPr>
        <p:grpSpPr bwMode="gray">
          <a:xfrm>
            <a:off x="7093810" y="3284984"/>
            <a:ext cx="4486085" cy="211286"/>
            <a:chOff x="647762" y="1940114"/>
            <a:chExt cx="3743562" cy="144000"/>
          </a:xfrm>
        </p:grpSpPr>
        <p:cxnSp>
          <p:nvCxnSpPr>
            <p:cNvPr id="211" name="Gerade Verbindung 95">
              <a:extLst>
                <a:ext uri="{FF2B5EF4-FFF2-40B4-BE49-F238E27FC236}">
                  <a16:creationId xmlns:a16="http://schemas.microsoft.com/office/drawing/2014/main" id="{33C1FC75-BDD7-BCE8-62C0-F23BCE43F0E0}"/>
                </a:ext>
              </a:extLst>
            </p:cNvPr>
            <p:cNvCxnSpPr>
              <a:cxnSpLocks/>
            </p:cNvCxnSpPr>
            <p:nvPr/>
          </p:nvCxnSpPr>
          <p:spPr bwMode="gray">
            <a:xfrm>
              <a:off x="647762" y="2012114"/>
              <a:ext cx="3743562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2" name="Rechteck 211">
              <a:extLst>
                <a:ext uri="{FF2B5EF4-FFF2-40B4-BE49-F238E27FC236}">
                  <a16:creationId xmlns:a16="http://schemas.microsoft.com/office/drawing/2014/main" id="{A7A4A452-6874-8D0A-5E68-41689622236E}"/>
                </a:ext>
              </a:extLst>
            </p:cNvPr>
            <p:cNvSpPr/>
            <p:nvPr/>
          </p:nvSpPr>
          <p:spPr bwMode="gray">
            <a:xfrm>
              <a:off x="2015913" y="1940114"/>
              <a:ext cx="1013922" cy="144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t" anchorCtr="0"/>
            <a:lstStyle/>
            <a:p>
              <a:pPr algn="ctr"/>
              <a:r>
                <a:rPr lang="de-DE" sz="1200" b="1">
                  <a:solidFill>
                    <a:schemeClr val="tx1"/>
                  </a:solidFill>
                </a:rPr>
                <a:t>Akzentfarben</a:t>
              </a:r>
              <a:br>
                <a:rPr lang="de-DE" sz="1200" b="1">
                  <a:solidFill>
                    <a:schemeClr val="tx1"/>
                  </a:solidFill>
                </a:rPr>
              </a:br>
              <a:r>
                <a:rPr lang="de-DE" sz="1200">
                  <a:solidFill>
                    <a:schemeClr val="tx1"/>
                  </a:solidFill>
                </a:rPr>
                <a:t>sekundär</a:t>
              </a:r>
            </a:p>
          </p:txBody>
        </p:sp>
      </p:grpSp>
      <p:sp>
        <p:nvSpPr>
          <p:cNvPr id="213" name="Rectangle 75">
            <a:extLst>
              <a:ext uri="{FF2B5EF4-FFF2-40B4-BE49-F238E27FC236}">
                <a16:creationId xmlns:a16="http://schemas.microsoft.com/office/drawing/2014/main" id="{DDA9C789-9F6B-B45F-4C2D-E92B6CD2B83C}"/>
              </a:ext>
            </a:extLst>
          </p:cNvPr>
          <p:cNvSpPr>
            <a:spLocks noChangeArrowheads="1"/>
          </p:cNvSpPr>
          <p:nvPr/>
        </p:nvSpPr>
        <p:spPr bwMode="gray">
          <a:xfrm>
            <a:off x="10836422" y="4228617"/>
            <a:ext cx="745587" cy="652646"/>
          </a:xfrm>
          <a:prstGeom prst="rect">
            <a:avLst/>
          </a:prstGeom>
          <a:solidFill>
            <a:srgbClr val="FC6538"/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r>
              <a:rPr lang="de-DE" sz="1200">
                <a:solidFill>
                  <a:srgbClr val="FC6538"/>
                </a:solidFill>
              </a:rPr>
              <a:t>252</a:t>
            </a:r>
            <a:br>
              <a:rPr lang="de-DE" sz="1200">
                <a:solidFill>
                  <a:srgbClr val="FC6538"/>
                </a:solidFill>
              </a:rPr>
            </a:br>
            <a:r>
              <a:rPr lang="de-DE" sz="1200">
                <a:solidFill>
                  <a:srgbClr val="FC6538"/>
                </a:solidFill>
              </a:rPr>
              <a:t>101</a:t>
            </a:r>
            <a:br>
              <a:rPr lang="de-DE" sz="1200">
                <a:solidFill>
                  <a:srgbClr val="FC6538"/>
                </a:solidFill>
              </a:rPr>
            </a:br>
            <a:r>
              <a:rPr lang="de-DE" sz="1200">
                <a:solidFill>
                  <a:srgbClr val="FC6538"/>
                </a:solidFill>
              </a:rPr>
              <a:t>056</a:t>
            </a:r>
          </a:p>
        </p:txBody>
      </p:sp>
      <p:sp>
        <p:nvSpPr>
          <p:cNvPr id="214" name="Rectangle 85">
            <a:extLst>
              <a:ext uri="{FF2B5EF4-FFF2-40B4-BE49-F238E27FC236}">
                <a16:creationId xmlns:a16="http://schemas.microsoft.com/office/drawing/2014/main" id="{9A7C902D-AF3A-80A4-CF41-6957BD82F01E}"/>
              </a:ext>
            </a:extLst>
          </p:cNvPr>
          <p:cNvSpPr>
            <a:spLocks noChangeArrowheads="1"/>
          </p:cNvSpPr>
          <p:nvPr/>
        </p:nvSpPr>
        <p:spPr bwMode="gray">
          <a:xfrm>
            <a:off x="10834309" y="5160970"/>
            <a:ext cx="745587" cy="203485"/>
          </a:xfrm>
          <a:prstGeom prst="rect">
            <a:avLst/>
          </a:prstGeom>
          <a:solidFill>
            <a:srgbClr val="FDF3F2"/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215" name="Rectangle 95">
            <a:extLst>
              <a:ext uri="{FF2B5EF4-FFF2-40B4-BE49-F238E27FC236}">
                <a16:creationId xmlns:a16="http://schemas.microsoft.com/office/drawing/2014/main" id="{BCABFC41-EFF8-4FA9-965C-AC9881D73181}"/>
              </a:ext>
            </a:extLst>
          </p:cNvPr>
          <p:cNvSpPr>
            <a:spLocks noChangeArrowheads="1"/>
          </p:cNvSpPr>
          <p:nvPr/>
        </p:nvSpPr>
        <p:spPr bwMode="gray">
          <a:xfrm>
            <a:off x="10834309" y="5364002"/>
            <a:ext cx="745587" cy="203485"/>
          </a:xfrm>
          <a:prstGeom prst="rect">
            <a:avLst/>
          </a:prstGeom>
          <a:solidFill>
            <a:srgbClr val="FCDDD3"/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216" name="Rectangle 105">
            <a:extLst>
              <a:ext uri="{FF2B5EF4-FFF2-40B4-BE49-F238E27FC236}">
                <a16:creationId xmlns:a16="http://schemas.microsoft.com/office/drawing/2014/main" id="{5B0C0D4A-F515-DC83-B5AF-4FBBD82142DB}"/>
              </a:ext>
            </a:extLst>
          </p:cNvPr>
          <p:cNvSpPr>
            <a:spLocks noChangeArrowheads="1"/>
          </p:cNvSpPr>
          <p:nvPr/>
        </p:nvSpPr>
        <p:spPr bwMode="gray">
          <a:xfrm>
            <a:off x="10834309" y="5567034"/>
            <a:ext cx="745587" cy="203485"/>
          </a:xfrm>
          <a:prstGeom prst="rect">
            <a:avLst/>
          </a:prstGeom>
          <a:solidFill>
            <a:srgbClr val="FDC2B2"/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217" name="Rectangle 115">
            <a:extLst>
              <a:ext uri="{FF2B5EF4-FFF2-40B4-BE49-F238E27FC236}">
                <a16:creationId xmlns:a16="http://schemas.microsoft.com/office/drawing/2014/main" id="{C2CB5745-5334-5B3E-DCFB-294909031770}"/>
              </a:ext>
            </a:extLst>
          </p:cNvPr>
          <p:cNvSpPr>
            <a:spLocks noChangeArrowheads="1"/>
          </p:cNvSpPr>
          <p:nvPr/>
        </p:nvSpPr>
        <p:spPr bwMode="gray">
          <a:xfrm>
            <a:off x="10834309" y="5770067"/>
            <a:ext cx="745587" cy="203485"/>
          </a:xfrm>
          <a:prstGeom prst="rect">
            <a:avLst/>
          </a:prstGeom>
          <a:solidFill>
            <a:srgbClr val="FD9E83"/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218" name="Rectangle 125">
            <a:extLst>
              <a:ext uri="{FF2B5EF4-FFF2-40B4-BE49-F238E27FC236}">
                <a16:creationId xmlns:a16="http://schemas.microsoft.com/office/drawing/2014/main" id="{6C5A337C-D9C9-B710-14AC-2279CB63699F}"/>
              </a:ext>
            </a:extLst>
          </p:cNvPr>
          <p:cNvSpPr>
            <a:spLocks noChangeArrowheads="1"/>
          </p:cNvSpPr>
          <p:nvPr/>
        </p:nvSpPr>
        <p:spPr bwMode="gray">
          <a:xfrm>
            <a:off x="10834309" y="5973099"/>
            <a:ext cx="745587" cy="203485"/>
          </a:xfrm>
          <a:prstGeom prst="rect">
            <a:avLst/>
          </a:prstGeom>
          <a:solidFill>
            <a:srgbClr val="FE7E58"/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>
              <a:solidFill>
                <a:srgbClr val="FE7E58"/>
              </a:solidFill>
            </a:endParaRPr>
          </a:p>
        </p:txBody>
      </p:sp>
      <p:cxnSp>
        <p:nvCxnSpPr>
          <p:cNvPr id="219" name="Gerade Verbindung 90">
            <a:extLst>
              <a:ext uri="{FF2B5EF4-FFF2-40B4-BE49-F238E27FC236}">
                <a16:creationId xmlns:a16="http://schemas.microsoft.com/office/drawing/2014/main" id="{4603EB66-7DCE-B158-9A94-17E21A3C538F}"/>
              </a:ext>
            </a:extLst>
          </p:cNvPr>
          <p:cNvCxnSpPr>
            <a:cxnSpLocks/>
          </p:cNvCxnSpPr>
          <p:nvPr/>
        </p:nvCxnSpPr>
        <p:spPr bwMode="gray">
          <a:xfrm>
            <a:off x="10874533" y="5162506"/>
            <a:ext cx="705363" cy="981623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0" name="Rectangle 75">
            <a:extLst>
              <a:ext uri="{FF2B5EF4-FFF2-40B4-BE49-F238E27FC236}">
                <a16:creationId xmlns:a16="http://schemas.microsoft.com/office/drawing/2014/main" id="{515C08A3-EDF2-7E0E-8A5D-71E7B25C3FB5}"/>
              </a:ext>
            </a:extLst>
          </p:cNvPr>
          <p:cNvSpPr>
            <a:spLocks noChangeArrowheads="1"/>
          </p:cNvSpPr>
          <p:nvPr/>
        </p:nvSpPr>
        <p:spPr bwMode="gray">
          <a:xfrm>
            <a:off x="10836555" y="3878548"/>
            <a:ext cx="745587" cy="252028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b" anchorCtr="0"/>
          <a:lstStyle/>
          <a:p>
            <a:pPr algn="r"/>
            <a:r>
              <a:rPr lang="de-DE" sz="1000">
                <a:solidFill>
                  <a:srgbClr val="FC6538"/>
                </a:solidFill>
              </a:rPr>
              <a:t>TAROCCO</a:t>
            </a:r>
          </a:p>
        </p:txBody>
      </p:sp>
    </p:spTree>
    <p:extLst>
      <p:ext uri="{BB962C8B-B14F-4D97-AF65-F5344CB8AC3E}">
        <p14:creationId xmlns:p14="http://schemas.microsoft.com/office/powerpoint/2010/main" val="13305863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8">
            <a:extLst>
              <a:ext uri="{FF2B5EF4-FFF2-40B4-BE49-F238E27FC236}">
                <a16:creationId xmlns:a16="http://schemas.microsoft.com/office/drawing/2014/main" id="{2E423FE5-7002-4988-8D47-C982D124AC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err="1"/>
              <a:t>Wichtige</a:t>
            </a:r>
            <a:r>
              <a:rPr lang="en-US"/>
              <a:t> </a:t>
            </a:r>
            <a:r>
              <a:rPr lang="en-US" err="1"/>
              <a:t>Grundeinstellungen</a:t>
            </a:r>
            <a:endParaRPr lang="de-DE"/>
          </a:p>
        </p:txBody>
      </p:sp>
      <p:sp>
        <p:nvSpPr>
          <p:cNvPr id="25" name="Fußzeilenplatzhalter 5">
            <a:extLst>
              <a:ext uri="{FF2B5EF4-FFF2-40B4-BE49-F238E27FC236}">
                <a16:creationId xmlns:a16="http://schemas.microsoft.com/office/drawing/2014/main" id="{FE8F0D50-830D-407C-BEFB-B9680A65C9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Netze BW Guideline für PowerPoint | April 2023</a:t>
            </a:r>
          </a:p>
        </p:txBody>
      </p:sp>
      <p:sp>
        <p:nvSpPr>
          <p:cNvPr id="22" name="Foliennummernplatzhalter 6">
            <a:extLst>
              <a:ext uri="{FF2B5EF4-FFF2-40B4-BE49-F238E27FC236}">
                <a16:creationId xmlns:a16="http://schemas.microsoft.com/office/drawing/2014/main" id="{82182BAA-634C-4608-9079-C9BDE310E9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0BBFC357-94BC-44C8-B600-C5D15BBAA3CF}" type="slidenum">
              <a:rPr lang="de-DE" noProof="0" smtClean="0"/>
              <a:pPr lvl="0"/>
              <a:t>3</a:t>
            </a:fld>
            <a:endParaRPr lang="de-DE" noProof="0"/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C073405E-C0D6-9389-D7AD-42C1355E1452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916753" y="1892708"/>
            <a:ext cx="5699235" cy="4128292"/>
          </a:xfrm>
          <a:prstGeom prst="rect">
            <a:avLst/>
          </a:prstGeom>
          <a:pattFill prst="wdUpDiag">
            <a:fgClr>
              <a:schemeClr val="tx1">
                <a:lumMod val="20000"/>
                <a:lumOff val="80000"/>
              </a:schemeClr>
            </a:fgClr>
            <a:bgClr>
              <a:schemeClr val="bg1"/>
            </a:bgClr>
          </a:pattFill>
          <a:ln w="6350">
            <a:solidFill>
              <a:schemeClr val="bg1">
                <a:lumMod val="75000"/>
              </a:schemeClr>
            </a:solidFill>
          </a:ln>
          <a:effectLst>
            <a:outerShdw blurRad="762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0" name="Grafik 9">
            <a:extLst>
              <a:ext uri="{FF2B5EF4-FFF2-40B4-BE49-F238E27FC236}">
                <a16:creationId xmlns:a16="http://schemas.microsoft.com/office/drawing/2014/main" id="{BAC42A58-4F4F-0419-3AEF-ED4BCB08CAD0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248000" y="3151925"/>
            <a:ext cx="3335415" cy="3130050"/>
          </a:xfrm>
          <a:prstGeom prst="rect">
            <a:avLst/>
          </a:prstGeom>
          <a:pattFill prst="wdUpDiag">
            <a:fgClr>
              <a:schemeClr val="tx1">
                <a:lumMod val="20000"/>
                <a:lumOff val="80000"/>
              </a:schemeClr>
            </a:fgClr>
            <a:bgClr>
              <a:schemeClr val="bg1"/>
            </a:bgClr>
          </a:pattFill>
          <a:ln w="6350">
            <a:solidFill>
              <a:schemeClr val="bg1">
                <a:lumMod val="75000"/>
              </a:schemeClr>
            </a:solidFill>
          </a:ln>
          <a:effectLst>
            <a:outerShdw blurRad="762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1" name="Textfeld 10">
            <a:extLst>
              <a:ext uri="{FF2B5EF4-FFF2-40B4-BE49-F238E27FC236}">
                <a16:creationId xmlns:a16="http://schemas.microsoft.com/office/drawing/2014/main" id="{498EFE12-12C9-AE30-56FC-753EAC652601}"/>
              </a:ext>
            </a:extLst>
          </p:cNvPr>
          <p:cNvSpPr txBox="1"/>
          <p:nvPr/>
        </p:nvSpPr>
        <p:spPr>
          <a:xfrm>
            <a:off x="407988" y="1881188"/>
            <a:ext cx="2448012" cy="1586844"/>
          </a:xfrm>
          <a:prstGeom prst="rect">
            <a:avLst/>
          </a:prstGeom>
          <a:solidFill>
            <a:srgbClr val="00B0F0"/>
          </a:solidFill>
        </p:spPr>
        <p:txBody>
          <a:bodyPr lIns="108000" tIns="72000" rIns="108000" bIns="72000">
            <a:noAutofit/>
          </a:bodyPr>
          <a:lstStyle>
            <a:defPPr>
              <a:defRPr lang="de-DE"/>
            </a:defPPr>
            <a:lvl1pPr>
              <a:spcAft>
                <a:spcPts val="181"/>
              </a:spcAft>
              <a:defRPr sz="1000">
                <a:solidFill>
                  <a:schemeClr val="bg1"/>
                </a:solidFill>
                <a:latin typeface="+mj-lt"/>
              </a:defRPr>
            </a:lvl1pPr>
            <a:lvl3pPr marL="180000" lvl="2" indent="-180000">
              <a:spcAft>
                <a:spcPts val="200"/>
              </a:spcAft>
              <a:buClr>
                <a:schemeClr val="bg1"/>
              </a:buClr>
              <a:buFont typeface="Georgia" panose="02040502050405020303" pitchFamily="18" charset="0"/>
              <a:buChar char="●"/>
              <a:defRPr sz="1000">
                <a:solidFill>
                  <a:schemeClr val="bg1"/>
                </a:solidFill>
              </a:defRPr>
            </a:lvl3pPr>
          </a:lstStyle>
          <a:p>
            <a:pPr>
              <a:spcAft>
                <a:spcPts val="600"/>
              </a:spcAft>
            </a:pPr>
            <a:r>
              <a:rPr lang="de-DE">
                <a:latin typeface="+mn-lt"/>
              </a:rPr>
              <a:t>Bitte schalte alle Häkchen bei</a:t>
            </a:r>
            <a:br>
              <a:rPr lang="de-DE">
                <a:latin typeface="+mn-lt"/>
              </a:rPr>
            </a:br>
            <a:r>
              <a:rPr lang="de-DE">
                <a:latin typeface="+mn-lt"/>
              </a:rPr>
              <a:t>„Währende der Eingabeübernehmen“</a:t>
            </a:r>
            <a:br>
              <a:rPr lang="de-DE">
                <a:latin typeface="+mn-lt"/>
              </a:rPr>
            </a:br>
            <a:r>
              <a:rPr lang="de-DE">
                <a:latin typeface="+mn-lt"/>
              </a:rPr>
              <a:t>komplett aus. Nur so kann eine</a:t>
            </a:r>
            <a:br>
              <a:rPr lang="de-DE">
                <a:latin typeface="+mn-lt"/>
              </a:rPr>
            </a:br>
            <a:r>
              <a:rPr lang="de-DE">
                <a:latin typeface="+mn-lt"/>
              </a:rPr>
              <a:t>optimale Nutzung des erstellten</a:t>
            </a:r>
            <a:br>
              <a:rPr lang="de-DE">
                <a:latin typeface="+mn-lt"/>
              </a:rPr>
            </a:br>
            <a:r>
              <a:rPr lang="de-DE">
                <a:latin typeface="+mn-lt"/>
              </a:rPr>
              <a:t>Masters garantiert werden.</a:t>
            </a:r>
          </a:p>
          <a:p>
            <a:pPr>
              <a:spcAft>
                <a:spcPts val="600"/>
              </a:spcAft>
            </a:pPr>
            <a:r>
              <a:rPr lang="de-DE" b="1">
                <a:latin typeface="+mn-lt"/>
              </a:rPr>
              <a:t>Registerkarte</a:t>
            </a:r>
            <a:r>
              <a:rPr lang="de-DE">
                <a:latin typeface="+mn-lt"/>
              </a:rPr>
              <a:t>: Datei | Optionen | Dokumentenprüfung | </a:t>
            </a:r>
            <a:r>
              <a:rPr lang="de-DE" err="1">
                <a:latin typeface="+mn-lt"/>
              </a:rPr>
              <a:t>AutoKorrektur</a:t>
            </a:r>
            <a:r>
              <a:rPr lang="de-DE">
                <a:latin typeface="+mn-lt"/>
              </a:rPr>
              <a:t>-Optionen</a:t>
            </a:r>
          </a:p>
        </p:txBody>
      </p:sp>
    </p:spTree>
    <p:extLst>
      <p:ext uri="{BB962C8B-B14F-4D97-AF65-F5344CB8AC3E}">
        <p14:creationId xmlns:p14="http://schemas.microsoft.com/office/powerpoint/2010/main" val="20698252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8">
            <a:extLst>
              <a:ext uri="{FF2B5EF4-FFF2-40B4-BE49-F238E27FC236}">
                <a16:creationId xmlns:a16="http://schemas.microsoft.com/office/drawing/2014/main" id="{2E423FE5-7002-4988-8D47-C982D124AC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err="1">
                <a:solidFill>
                  <a:srgbClr val="322A26"/>
                </a:solidFill>
              </a:rPr>
              <a:t>Grunddesign</a:t>
            </a:r>
            <a:endParaRPr lang="de-DE">
              <a:solidFill>
                <a:srgbClr val="322A26"/>
              </a:solidFill>
            </a:endParaRPr>
          </a:p>
        </p:txBody>
      </p:sp>
      <p:sp>
        <p:nvSpPr>
          <p:cNvPr id="25" name="Fußzeilenplatzhalter 5">
            <a:extLst>
              <a:ext uri="{FF2B5EF4-FFF2-40B4-BE49-F238E27FC236}">
                <a16:creationId xmlns:a16="http://schemas.microsoft.com/office/drawing/2014/main" id="{FE8F0D50-830D-407C-BEFB-B9680A65C9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Netze BW Guideline für PowerPoint | April 2023</a:t>
            </a:r>
          </a:p>
        </p:txBody>
      </p:sp>
      <p:sp>
        <p:nvSpPr>
          <p:cNvPr id="22" name="Foliennummernplatzhalter 6">
            <a:extLst>
              <a:ext uri="{FF2B5EF4-FFF2-40B4-BE49-F238E27FC236}">
                <a16:creationId xmlns:a16="http://schemas.microsoft.com/office/drawing/2014/main" id="{82182BAA-634C-4608-9079-C9BDE310E9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0BBFC357-94BC-44C8-B600-C5D15BBAA3CF}" type="slidenum">
              <a:rPr lang="de-DE" noProof="0" smtClean="0"/>
              <a:pPr lvl="0"/>
              <a:t>4</a:t>
            </a:fld>
            <a:endParaRPr lang="de-DE" noProof="0"/>
          </a:p>
        </p:txBody>
      </p:sp>
      <p:sp>
        <p:nvSpPr>
          <p:cNvPr id="7" name="Inhaltsplatzhalter 2">
            <a:extLst>
              <a:ext uri="{FF2B5EF4-FFF2-40B4-BE49-F238E27FC236}">
                <a16:creationId xmlns:a16="http://schemas.microsoft.com/office/drawing/2014/main" id="{24F86458-587A-70C3-9B7B-F129F98E919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07987" y="1844674"/>
            <a:ext cx="10117138" cy="4429126"/>
          </a:xfrm>
        </p:spPr>
        <p:txBody>
          <a:bodyPr/>
          <a:lstStyle/>
          <a:p>
            <a:r>
              <a:rPr lang="de-DE" err="1"/>
              <a:t>Subline</a:t>
            </a:r>
            <a:r>
              <a:rPr lang="de-DE"/>
              <a:t>: 18pt </a:t>
            </a:r>
            <a:r>
              <a:rPr lang="de-DE">
                <a:solidFill>
                  <a:srgbClr val="322A26"/>
                </a:solidFill>
              </a:rPr>
              <a:t>Mark OT Medium</a:t>
            </a:r>
          </a:p>
          <a:p>
            <a:pPr lvl="1"/>
            <a:r>
              <a:rPr lang="de-DE"/>
              <a:t>Zweite Ebene: </a:t>
            </a:r>
            <a:r>
              <a:rPr lang="de-DE">
                <a:solidFill>
                  <a:srgbClr val="322A26"/>
                </a:solidFill>
              </a:rPr>
              <a:t>Fließtext</a:t>
            </a:r>
            <a:r>
              <a:rPr lang="de-DE"/>
              <a:t> 16pt EnBW DIN Pro</a:t>
            </a:r>
          </a:p>
          <a:p>
            <a:pPr lvl="2"/>
            <a:r>
              <a:rPr lang="de-DE"/>
              <a:t>Dritte Ebene: Aufzählung 16pt | Einzug: 0,75/0,75</a:t>
            </a:r>
            <a:br>
              <a:rPr lang="de-DE"/>
            </a:br>
            <a:r>
              <a:rPr lang="de-DE" err="1"/>
              <a:t>Bulletfarbe</a:t>
            </a:r>
            <a:r>
              <a:rPr lang="de-DE"/>
              <a:t> Impuls-Orange</a:t>
            </a:r>
          </a:p>
          <a:p>
            <a:pPr lvl="3"/>
            <a:r>
              <a:rPr lang="de-DE"/>
              <a:t>Vierte Ebene: Aufzählung 16pt | Einzug: 1,5/0,75</a:t>
            </a:r>
            <a:br>
              <a:rPr lang="de-DE"/>
            </a:br>
            <a:r>
              <a:rPr lang="de-DE" err="1"/>
              <a:t>Bulletfarbe</a:t>
            </a:r>
            <a:r>
              <a:rPr lang="de-DE"/>
              <a:t> </a:t>
            </a:r>
            <a:r>
              <a:rPr lang="de-DE" err="1"/>
              <a:t>Warmgrau</a:t>
            </a:r>
            <a:endParaRPr lang="de-DE"/>
          </a:p>
          <a:p>
            <a:pPr lvl="4"/>
            <a:r>
              <a:rPr lang="de-DE"/>
              <a:t>Fünfte Ebene: Aufzählung 16pt | Einzug: 2,25/0,75</a:t>
            </a:r>
            <a:br>
              <a:rPr lang="de-DE"/>
            </a:br>
            <a:r>
              <a:rPr lang="de-DE" err="1"/>
              <a:t>Bulletfarbe</a:t>
            </a:r>
            <a:r>
              <a:rPr lang="de-DE"/>
              <a:t> </a:t>
            </a:r>
            <a:r>
              <a:rPr lang="de-DE" err="1"/>
              <a:t>Warmgrau</a:t>
            </a:r>
            <a:endParaRPr lang="de-DE"/>
          </a:p>
        </p:txBody>
      </p:sp>
      <p:sp>
        <p:nvSpPr>
          <p:cNvPr id="13" name="Foliennummernplatzhalter 10">
            <a:extLst>
              <a:ext uri="{FF2B5EF4-FFF2-40B4-BE49-F238E27FC236}">
                <a16:creationId xmlns:a16="http://schemas.microsoft.com/office/drawing/2014/main" id="{3B41A35E-14B1-9327-2333-A3C15E29742C}"/>
              </a:ext>
            </a:extLst>
          </p:cNvPr>
          <p:cNvSpPr txBox="1">
            <a:spLocks/>
          </p:cNvSpPr>
          <p:nvPr/>
        </p:nvSpPr>
        <p:spPr>
          <a:xfrm>
            <a:off x="11499850" y="6543420"/>
            <a:ext cx="281577" cy="143868"/>
          </a:xfrm>
          <a:prstGeom prst="rect">
            <a:avLst/>
          </a:prstGeom>
        </p:spPr>
        <p:txBody>
          <a:bodyPr vert="horz" wrap="none" lIns="0" tIns="0" rIns="0" bIns="0" rtlCol="0" anchor="b" anchorCtr="0"/>
          <a:lstStyle>
            <a:defPPr>
              <a:defRPr lang="de-DE"/>
            </a:defPPr>
            <a:lvl1pPr marL="0" algn="r" defTabSz="914400" rtl="0" eaLnBrk="1" latinLnBrk="0" hangingPunct="1">
              <a:defRPr sz="10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21FCF6D-0389-4320-9D89-9A0C90B37087}" type="slidenum">
              <a:rPr lang="de-DE" smtClean="0"/>
              <a:pPr/>
              <a:t>4</a:t>
            </a:fld>
            <a:endParaRPr lang="de-DE"/>
          </a:p>
        </p:txBody>
      </p:sp>
      <p:sp>
        <p:nvSpPr>
          <p:cNvPr id="14" name="Ellipse 13">
            <a:extLst>
              <a:ext uri="{FF2B5EF4-FFF2-40B4-BE49-F238E27FC236}">
                <a16:creationId xmlns:a16="http://schemas.microsoft.com/office/drawing/2014/main" id="{3774BAC4-0221-3E62-42D8-3D44C68116D6}"/>
              </a:ext>
            </a:extLst>
          </p:cNvPr>
          <p:cNvSpPr/>
          <p:nvPr/>
        </p:nvSpPr>
        <p:spPr>
          <a:xfrm>
            <a:off x="4368000" y="2133000"/>
            <a:ext cx="180000" cy="180000"/>
          </a:xfrm>
          <a:prstGeom prst="ellipse">
            <a:avLst/>
          </a:prstGeom>
          <a:solidFill>
            <a:srgbClr val="FF00FF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1000">
                <a:solidFill>
                  <a:schemeClr val="bg1"/>
                </a:solidFill>
                <a:latin typeface="+mj-lt"/>
              </a:rPr>
              <a:t>4</a:t>
            </a:r>
          </a:p>
        </p:txBody>
      </p:sp>
      <p:sp>
        <p:nvSpPr>
          <p:cNvPr id="15" name="Ellipse 14">
            <a:extLst>
              <a:ext uri="{FF2B5EF4-FFF2-40B4-BE49-F238E27FC236}">
                <a16:creationId xmlns:a16="http://schemas.microsoft.com/office/drawing/2014/main" id="{20030A55-B6DC-499F-63E4-AED33FF12527}"/>
              </a:ext>
            </a:extLst>
          </p:cNvPr>
          <p:cNvSpPr/>
          <p:nvPr/>
        </p:nvSpPr>
        <p:spPr>
          <a:xfrm>
            <a:off x="408000" y="2745000"/>
            <a:ext cx="180000" cy="180000"/>
          </a:xfrm>
          <a:prstGeom prst="ellipse">
            <a:avLst/>
          </a:prstGeom>
          <a:solidFill>
            <a:srgbClr val="FF00FF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1000">
                <a:solidFill>
                  <a:schemeClr val="bg1"/>
                </a:solidFill>
                <a:latin typeface="+mj-lt"/>
              </a:rPr>
              <a:t>5</a:t>
            </a:r>
          </a:p>
        </p:txBody>
      </p:sp>
      <p:sp>
        <p:nvSpPr>
          <p:cNvPr id="16" name="Ellipse 15">
            <a:extLst>
              <a:ext uri="{FF2B5EF4-FFF2-40B4-BE49-F238E27FC236}">
                <a16:creationId xmlns:a16="http://schemas.microsoft.com/office/drawing/2014/main" id="{B90A74E7-F426-9494-32E0-D833C1AB473A}"/>
              </a:ext>
            </a:extLst>
          </p:cNvPr>
          <p:cNvSpPr/>
          <p:nvPr/>
        </p:nvSpPr>
        <p:spPr>
          <a:xfrm>
            <a:off x="3179676" y="6511824"/>
            <a:ext cx="180000" cy="180000"/>
          </a:xfrm>
          <a:prstGeom prst="ellipse">
            <a:avLst/>
          </a:prstGeom>
          <a:solidFill>
            <a:srgbClr val="FF00FF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1000">
                <a:solidFill>
                  <a:schemeClr val="bg1"/>
                </a:solidFill>
                <a:latin typeface="+mj-lt"/>
              </a:rPr>
              <a:t>7</a:t>
            </a:r>
          </a:p>
        </p:txBody>
      </p:sp>
      <p:grpSp>
        <p:nvGrpSpPr>
          <p:cNvPr id="17" name="Gruppieren 16">
            <a:extLst>
              <a:ext uri="{FF2B5EF4-FFF2-40B4-BE49-F238E27FC236}">
                <a16:creationId xmlns:a16="http://schemas.microsoft.com/office/drawing/2014/main" id="{CE1336D7-4222-262D-1324-C0DC57833F7A}"/>
              </a:ext>
            </a:extLst>
          </p:cNvPr>
          <p:cNvGrpSpPr/>
          <p:nvPr/>
        </p:nvGrpSpPr>
        <p:grpSpPr>
          <a:xfrm>
            <a:off x="6086998" y="3549104"/>
            <a:ext cx="5351195" cy="369332"/>
            <a:chOff x="5942966" y="3599728"/>
            <a:chExt cx="5351195" cy="369332"/>
          </a:xfrm>
        </p:grpSpPr>
        <p:sp>
          <p:nvSpPr>
            <p:cNvPr id="18" name="Ellipse 17">
              <a:extLst>
                <a:ext uri="{FF2B5EF4-FFF2-40B4-BE49-F238E27FC236}">
                  <a16:creationId xmlns:a16="http://schemas.microsoft.com/office/drawing/2014/main" id="{193F2341-57E8-97A8-9CE2-F65C118A20E0}"/>
                </a:ext>
              </a:extLst>
            </p:cNvPr>
            <p:cNvSpPr/>
            <p:nvPr/>
          </p:nvSpPr>
          <p:spPr>
            <a:xfrm>
              <a:off x="5942966" y="3599728"/>
              <a:ext cx="180000" cy="180000"/>
            </a:xfrm>
            <a:prstGeom prst="ellipse">
              <a:avLst/>
            </a:prstGeom>
            <a:solidFill>
              <a:srgbClr val="FF00FF"/>
            </a:solidFill>
            <a:ln w="635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de-DE" sz="1000">
                  <a:solidFill>
                    <a:schemeClr val="bg1"/>
                  </a:solidFill>
                  <a:latin typeface="+mj-lt"/>
                </a:rPr>
                <a:t>3</a:t>
              </a:r>
            </a:p>
          </p:txBody>
        </p:sp>
        <p:sp>
          <p:nvSpPr>
            <p:cNvPr id="19" name="Textfeld 18">
              <a:extLst>
                <a:ext uri="{FF2B5EF4-FFF2-40B4-BE49-F238E27FC236}">
                  <a16:creationId xmlns:a16="http://schemas.microsoft.com/office/drawing/2014/main" id="{43B464E7-61A4-A399-7A8F-96153FF93BEF}"/>
                </a:ext>
              </a:extLst>
            </p:cNvPr>
            <p:cNvSpPr txBox="1"/>
            <p:nvPr/>
          </p:nvSpPr>
          <p:spPr>
            <a:xfrm>
              <a:off x="6234216" y="3599728"/>
              <a:ext cx="5059945" cy="369332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>
                <a:spcBef>
                  <a:spcPts val="1800"/>
                </a:spcBef>
                <a:buClr>
                  <a:schemeClr val="tx1"/>
                </a:buClr>
                <a:buSzPct val="80000"/>
              </a:pPr>
              <a:r>
                <a:rPr lang="de-DE" sz="1200">
                  <a:solidFill>
                    <a:srgbClr val="FF00FF"/>
                  </a:solidFill>
                </a:rPr>
                <a:t>Untertitel Schriftgrößte 18 pt, Farbe: </a:t>
              </a:r>
              <a:r>
                <a:rPr lang="de-DE" sz="1200" err="1">
                  <a:solidFill>
                    <a:srgbClr val="FF00FF"/>
                  </a:solidFill>
                </a:rPr>
                <a:t>Warmgrau</a:t>
              </a:r>
              <a:r>
                <a:rPr lang="de-DE" sz="1200">
                  <a:solidFill>
                    <a:srgbClr val="FF00FF"/>
                  </a:solidFill>
                </a:rPr>
                <a:t>, </a:t>
              </a:r>
              <a:br>
                <a:rPr lang="de-DE" sz="1200">
                  <a:solidFill>
                    <a:srgbClr val="FF00FF"/>
                  </a:solidFill>
                </a:rPr>
              </a:br>
              <a:r>
                <a:rPr lang="de-DE" sz="1200">
                  <a:solidFill>
                    <a:srgbClr val="FF00FF"/>
                  </a:solidFill>
                </a:rPr>
                <a:t>Schriftart Mark OT Medium</a:t>
              </a:r>
            </a:p>
          </p:txBody>
        </p:sp>
      </p:grpSp>
      <p:grpSp>
        <p:nvGrpSpPr>
          <p:cNvPr id="20" name="Gruppieren 19">
            <a:extLst>
              <a:ext uri="{FF2B5EF4-FFF2-40B4-BE49-F238E27FC236}">
                <a16:creationId xmlns:a16="http://schemas.microsoft.com/office/drawing/2014/main" id="{59EA13CA-47F7-396E-5B14-38C3DFBB13AD}"/>
              </a:ext>
            </a:extLst>
          </p:cNvPr>
          <p:cNvGrpSpPr/>
          <p:nvPr/>
        </p:nvGrpSpPr>
        <p:grpSpPr>
          <a:xfrm>
            <a:off x="6086998" y="3021052"/>
            <a:ext cx="5351195" cy="369332"/>
            <a:chOff x="5942966" y="2987660"/>
            <a:chExt cx="5351195" cy="369332"/>
          </a:xfrm>
        </p:grpSpPr>
        <p:sp>
          <p:nvSpPr>
            <p:cNvPr id="21" name="Ellipse 20">
              <a:extLst>
                <a:ext uri="{FF2B5EF4-FFF2-40B4-BE49-F238E27FC236}">
                  <a16:creationId xmlns:a16="http://schemas.microsoft.com/office/drawing/2014/main" id="{0434AFD0-CD78-5911-7871-F3DD467681BD}"/>
                </a:ext>
              </a:extLst>
            </p:cNvPr>
            <p:cNvSpPr/>
            <p:nvPr/>
          </p:nvSpPr>
          <p:spPr>
            <a:xfrm>
              <a:off x="5942966" y="2987660"/>
              <a:ext cx="180000" cy="180000"/>
            </a:xfrm>
            <a:prstGeom prst="ellipse">
              <a:avLst/>
            </a:prstGeom>
            <a:solidFill>
              <a:srgbClr val="FF00FF"/>
            </a:solidFill>
            <a:ln w="635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de-DE" sz="1000">
                  <a:solidFill>
                    <a:schemeClr val="bg1"/>
                  </a:solidFill>
                  <a:latin typeface="+mj-lt"/>
                </a:rPr>
                <a:t>2</a:t>
              </a:r>
            </a:p>
          </p:txBody>
        </p:sp>
        <p:sp>
          <p:nvSpPr>
            <p:cNvPr id="23" name="Textfeld 22">
              <a:extLst>
                <a:ext uri="{FF2B5EF4-FFF2-40B4-BE49-F238E27FC236}">
                  <a16:creationId xmlns:a16="http://schemas.microsoft.com/office/drawing/2014/main" id="{2A81B041-9891-249A-35EA-D952E61736C9}"/>
                </a:ext>
              </a:extLst>
            </p:cNvPr>
            <p:cNvSpPr txBox="1"/>
            <p:nvPr/>
          </p:nvSpPr>
          <p:spPr>
            <a:xfrm>
              <a:off x="6234216" y="2987660"/>
              <a:ext cx="5059945" cy="369332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l">
                <a:spcBef>
                  <a:spcPts val="1800"/>
                </a:spcBef>
                <a:buClr>
                  <a:schemeClr val="tx1"/>
                </a:buClr>
                <a:buSzPct val="80000"/>
              </a:pPr>
              <a:r>
                <a:rPr lang="de-DE" sz="1200">
                  <a:solidFill>
                    <a:srgbClr val="FF00FF"/>
                  </a:solidFill>
                </a:rPr>
                <a:t>Titel immer in der Schriftgrößte 28 </a:t>
              </a:r>
              <a:r>
                <a:rPr lang="de-DE" sz="1200" err="1">
                  <a:solidFill>
                    <a:srgbClr val="FF00FF"/>
                  </a:solidFill>
                </a:rPr>
                <a:t>pt</a:t>
              </a:r>
              <a:r>
                <a:rPr lang="de-DE" sz="1200">
                  <a:solidFill>
                    <a:srgbClr val="FF00FF"/>
                  </a:solidFill>
                </a:rPr>
                <a:t>, Farbe: </a:t>
              </a:r>
              <a:r>
                <a:rPr lang="de-DE" sz="1200" err="1">
                  <a:solidFill>
                    <a:srgbClr val="FF00FF"/>
                  </a:solidFill>
                </a:rPr>
                <a:t>Warmgrau</a:t>
              </a:r>
              <a:r>
                <a:rPr lang="de-DE" sz="1200">
                  <a:solidFill>
                    <a:srgbClr val="FF00FF"/>
                  </a:solidFill>
                </a:rPr>
                <a:t>, </a:t>
              </a:r>
              <a:br>
                <a:rPr lang="de-DE" sz="1200">
                  <a:solidFill>
                    <a:srgbClr val="FF00FF"/>
                  </a:solidFill>
                </a:rPr>
              </a:br>
              <a:r>
                <a:rPr lang="de-DE" sz="1200">
                  <a:solidFill>
                    <a:srgbClr val="FF00FF"/>
                  </a:solidFill>
                </a:rPr>
                <a:t>Schriftart Mark OT Medium</a:t>
              </a:r>
            </a:p>
          </p:txBody>
        </p:sp>
      </p:grpSp>
      <p:grpSp>
        <p:nvGrpSpPr>
          <p:cNvPr id="24" name="Gruppieren 23">
            <a:extLst>
              <a:ext uri="{FF2B5EF4-FFF2-40B4-BE49-F238E27FC236}">
                <a16:creationId xmlns:a16="http://schemas.microsoft.com/office/drawing/2014/main" id="{63E6F2E5-527D-0C74-0A3A-FA15B8B863EA}"/>
              </a:ext>
            </a:extLst>
          </p:cNvPr>
          <p:cNvGrpSpPr/>
          <p:nvPr/>
        </p:nvGrpSpPr>
        <p:grpSpPr>
          <a:xfrm>
            <a:off x="6086998" y="4077156"/>
            <a:ext cx="5351195" cy="369332"/>
            <a:chOff x="5942966" y="4175792"/>
            <a:chExt cx="5351195" cy="369332"/>
          </a:xfrm>
        </p:grpSpPr>
        <p:sp>
          <p:nvSpPr>
            <p:cNvPr id="26" name="Ellipse 25">
              <a:extLst>
                <a:ext uri="{FF2B5EF4-FFF2-40B4-BE49-F238E27FC236}">
                  <a16:creationId xmlns:a16="http://schemas.microsoft.com/office/drawing/2014/main" id="{563F99C5-4C9E-2D47-9218-743678742B17}"/>
                </a:ext>
              </a:extLst>
            </p:cNvPr>
            <p:cNvSpPr/>
            <p:nvPr/>
          </p:nvSpPr>
          <p:spPr>
            <a:xfrm>
              <a:off x="5942966" y="4175792"/>
              <a:ext cx="180000" cy="180000"/>
            </a:xfrm>
            <a:prstGeom prst="ellipse">
              <a:avLst/>
            </a:prstGeom>
            <a:solidFill>
              <a:srgbClr val="FF00FF"/>
            </a:solidFill>
            <a:ln w="635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de-DE" sz="1000">
                  <a:solidFill>
                    <a:schemeClr val="bg1"/>
                  </a:solidFill>
                  <a:latin typeface="+mj-lt"/>
                </a:rPr>
                <a:t>4</a:t>
              </a:r>
            </a:p>
          </p:txBody>
        </p:sp>
        <p:sp>
          <p:nvSpPr>
            <p:cNvPr id="27" name="Textfeld 26">
              <a:extLst>
                <a:ext uri="{FF2B5EF4-FFF2-40B4-BE49-F238E27FC236}">
                  <a16:creationId xmlns:a16="http://schemas.microsoft.com/office/drawing/2014/main" id="{0CC2CE8A-A68D-16B9-5E5C-B50F1C35AA76}"/>
                </a:ext>
              </a:extLst>
            </p:cNvPr>
            <p:cNvSpPr txBox="1"/>
            <p:nvPr/>
          </p:nvSpPr>
          <p:spPr>
            <a:xfrm>
              <a:off x="6234216" y="4175792"/>
              <a:ext cx="5059945" cy="369332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>
                <a:spcBef>
                  <a:spcPts val="1800"/>
                </a:spcBef>
                <a:buClr>
                  <a:schemeClr val="tx1"/>
                </a:buClr>
                <a:buSzPct val="80000"/>
              </a:pPr>
              <a:r>
                <a:rPr lang="de-DE" sz="1200">
                  <a:solidFill>
                    <a:srgbClr val="FF00FF"/>
                  </a:solidFill>
                </a:rPr>
                <a:t>Inhaltstext Schriftgrößte 16 pt, Farbe: </a:t>
              </a:r>
              <a:r>
                <a:rPr lang="de-DE" sz="1200" err="1">
                  <a:solidFill>
                    <a:srgbClr val="FF00FF"/>
                  </a:solidFill>
                </a:rPr>
                <a:t>Warmgrau</a:t>
              </a:r>
              <a:r>
                <a:rPr lang="de-DE" sz="1200">
                  <a:solidFill>
                    <a:srgbClr val="FF00FF"/>
                  </a:solidFill>
                </a:rPr>
                <a:t>,</a:t>
              </a:r>
              <a:br>
                <a:rPr lang="de-DE" sz="1200">
                  <a:solidFill>
                    <a:srgbClr val="FF00FF"/>
                  </a:solidFill>
                </a:rPr>
              </a:br>
              <a:r>
                <a:rPr lang="de-DE" sz="1200">
                  <a:solidFill>
                    <a:srgbClr val="FF00FF"/>
                  </a:solidFill>
                </a:rPr>
                <a:t>Schriftart EnBW DIN Pro</a:t>
              </a:r>
            </a:p>
          </p:txBody>
        </p:sp>
      </p:grpSp>
      <p:grpSp>
        <p:nvGrpSpPr>
          <p:cNvPr id="28" name="Gruppieren 27">
            <a:extLst>
              <a:ext uri="{FF2B5EF4-FFF2-40B4-BE49-F238E27FC236}">
                <a16:creationId xmlns:a16="http://schemas.microsoft.com/office/drawing/2014/main" id="{81FB698F-FAE2-32BB-0771-2028821A7AA7}"/>
              </a:ext>
            </a:extLst>
          </p:cNvPr>
          <p:cNvGrpSpPr/>
          <p:nvPr/>
        </p:nvGrpSpPr>
        <p:grpSpPr>
          <a:xfrm>
            <a:off x="6086998" y="4948594"/>
            <a:ext cx="5351195" cy="369332"/>
            <a:chOff x="5942966" y="5003884"/>
            <a:chExt cx="5351195" cy="369332"/>
          </a:xfrm>
        </p:grpSpPr>
        <p:sp>
          <p:nvSpPr>
            <p:cNvPr id="29" name="Ellipse 28">
              <a:extLst>
                <a:ext uri="{FF2B5EF4-FFF2-40B4-BE49-F238E27FC236}">
                  <a16:creationId xmlns:a16="http://schemas.microsoft.com/office/drawing/2014/main" id="{340BDAF1-5C6C-D6E8-78C7-8765472CC13F}"/>
                </a:ext>
              </a:extLst>
            </p:cNvPr>
            <p:cNvSpPr/>
            <p:nvPr/>
          </p:nvSpPr>
          <p:spPr>
            <a:xfrm>
              <a:off x="5942966" y="5003884"/>
              <a:ext cx="180000" cy="180000"/>
            </a:xfrm>
            <a:prstGeom prst="ellipse">
              <a:avLst/>
            </a:prstGeom>
            <a:solidFill>
              <a:srgbClr val="FF00FF"/>
            </a:solidFill>
            <a:ln w="635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de-DE" sz="1000">
                  <a:solidFill>
                    <a:schemeClr val="bg1"/>
                  </a:solidFill>
                  <a:latin typeface="+mj-lt"/>
                </a:rPr>
                <a:t>6</a:t>
              </a:r>
            </a:p>
          </p:txBody>
        </p:sp>
        <p:sp>
          <p:nvSpPr>
            <p:cNvPr id="30" name="Textfeld 29">
              <a:extLst>
                <a:ext uri="{FF2B5EF4-FFF2-40B4-BE49-F238E27FC236}">
                  <a16:creationId xmlns:a16="http://schemas.microsoft.com/office/drawing/2014/main" id="{F6CFEFB2-B29E-7B2F-830D-5F16C4BE9AD9}"/>
                </a:ext>
              </a:extLst>
            </p:cNvPr>
            <p:cNvSpPr txBox="1"/>
            <p:nvPr/>
          </p:nvSpPr>
          <p:spPr>
            <a:xfrm>
              <a:off x="6234216" y="5003884"/>
              <a:ext cx="5059945" cy="369332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>
                <a:spcBef>
                  <a:spcPts val="1800"/>
                </a:spcBef>
                <a:buClr>
                  <a:schemeClr val="tx1"/>
                </a:buClr>
                <a:buSzPct val="80000"/>
              </a:pPr>
              <a:r>
                <a:rPr lang="de-DE" sz="1200">
                  <a:solidFill>
                    <a:srgbClr val="FF00FF"/>
                  </a:solidFill>
                </a:rPr>
                <a:t>Quelle in der Schriftgrößte 10 pt, Farbe: </a:t>
              </a:r>
              <a:r>
                <a:rPr lang="de-DE" sz="1200" err="1">
                  <a:solidFill>
                    <a:srgbClr val="FF00FF"/>
                  </a:solidFill>
                </a:rPr>
                <a:t>Warmgrau</a:t>
              </a:r>
              <a:r>
                <a:rPr lang="de-DE" sz="1200">
                  <a:solidFill>
                    <a:srgbClr val="FF00FF"/>
                  </a:solidFill>
                </a:rPr>
                <a:t>, </a:t>
              </a:r>
              <a:br>
                <a:rPr lang="de-DE" sz="1200">
                  <a:solidFill>
                    <a:srgbClr val="FF00FF"/>
                  </a:solidFill>
                </a:rPr>
              </a:br>
              <a:r>
                <a:rPr lang="de-DE" sz="1200">
                  <a:solidFill>
                    <a:srgbClr val="FF00FF"/>
                  </a:solidFill>
                </a:rPr>
                <a:t>Schriftart EnBW DIN Pro</a:t>
              </a:r>
            </a:p>
          </p:txBody>
        </p:sp>
      </p:grpSp>
      <p:grpSp>
        <p:nvGrpSpPr>
          <p:cNvPr id="31" name="Gruppieren 30">
            <a:extLst>
              <a:ext uri="{FF2B5EF4-FFF2-40B4-BE49-F238E27FC236}">
                <a16:creationId xmlns:a16="http://schemas.microsoft.com/office/drawing/2014/main" id="{9E608A6E-8755-E67B-404A-4FB30D080780}"/>
              </a:ext>
            </a:extLst>
          </p:cNvPr>
          <p:cNvGrpSpPr/>
          <p:nvPr/>
        </p:nvGrpSpPr>
        <p:grpSpPr>
          <a:xfrm>
            <a:off x="6086998" y="5476648"/>
            <a:ext cx="5733654" cy="738664"/>
            <a:chOff x="5942966" y="5467252"/>
            <a:chExt cx="5733654" cy="738664"/>
          </a:xfrm>
        </p:grpSpPr>
        <p:sp>
          <p:nvSpPr>
            <p:cNvPr id="32" name="Ellipse 31">
              <a:extLst>
                <a:ext uri="{FF2B5EF4-FFF2-40B4-BE49-F238E27FC236}">
                  <a16:creationId xmlns:a16="http://schemas.microsoft.com/office/drawing/2014/main" id="{1BB6F845-8C50-54AD-9EA7-484E5BF39AED}"/>
                </a:ext>
              </a:extLst>
            </p:cNvPr>
            <p:cNvSpPr/>
            <p:nvPr/>
          </p:nvSpPr>
          <p:spPr>
            <a:xfrm>
              <a:off x="5942966" y="5467252"/>
              <a:ext cx="180000" cy="180000"/>
            </a:xfrm>
            <a:prstGeom prst="ellipse">
              <a:avLst/>
            </a:prstGeom>
            <a:solidFill>
              <a:srgbClr val="FF00FF"/>
            </a:solidFill>
            <a:ln w="635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de-DE" sz="1000">
                  <a:solidFill>
                    <a:schemeClr val="bg1"/>
                  </a:solidFill>
                  <a:latin typeface="+mj-lt"/>
                </a:rPr>
                <a:t>7</a:t>
              </a:r>
            </a:p>
          </p:txBody>
        </p:sp>
        <p:sp>
          <p:nvSpPr>
            <p:cNvPr id="33" name="Textfeld 32">
              <a:extLst>
                <a:ext uri="{FF2B5EF4-FFF2-40B4-BE49-F238E27FC236}">
                  <a16:creationId xmlns:a16="http://schemas.microsoft.com/office/drawing/2014/main" id="{11EB428D-EF4A-C12A-2BCF-38B603AA9E1C}"/>
                </a:ext>
              </a:extLst>
            </p:cNvPr>
            <p:cNvSpPr txBox="1"/>
            <p:nvPr/>
          </p:nvSpPr>
          <p:spPr>
            <a:xfrm>
              <a:off x="6234216" y="5467252"/>
              <a:ext cx="5442404" cy="73866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>
                <a:spcBef>
                  <a:spcPts val="1800"/>
                </a:spcBef>
                <a:buClr>
                  <a:schemeClr val="tx1"/>
                </a:buClr>
                <a:buSzPct val="80000"/>
              </a:pPr>
              <a:r>
                <a:rPr lang="de-DE" sz="1200">
                  <a:solidFill>
                    <a:srgbClr val="FF00FF"/>
                  </a:solidFill>
                  <a:highlight>
                    <a:srgbClr val="FFFF00"/>
                  </a:highlight>
                </a:rPr>
                <a:t>Designelement zum Folienabschluss mit Datum und Seitenzahl, immer in</a:t>
              </a:r>
              <a:br>
                <a:rPr lang="de-DE" sz="1200">
                  <a:solidFill>
                    <a:srgbClr val="FF00FF"/>
                  </a:solidFill>
                  <a:highlight>
                    <a:srgbClr val="FFFF00"/>
                  </a:highlight>
                </a:rPr>
              </a:br>
              <a:r>
                <a:rPr lang="de-DE" sz="1200">
                  <a:solidFill>
                    <a:srgbClr val="FF00FF"/>
                  </a:solidFill>
                  <a:highlight>
                    <a:srgbClr val="FFFF00"/>
                  </a:highlight>
                </a:rPr>
                <a:t>der Schriftgrößte 10 pt, Farbe: </a:t>
              </a:r>
              <a:r>
                <a:rPr lang="de-DE" sz="1200" err="1">
                  <a:solidFill>
                    <a:srgbClr val="FF00FF"/>
                  </a:solidFill>
                  <a:highlight>
                    <a:srgbClr val="FFFF00"/>
                  </a:highlight>
                </a:rPr>
                <a:t>Warmgrau</a:t>
              </a:r>
              <a:r>
                <a:rPr lang="de-DE" sz="1200">
                  <a:solidFill>
                    <a:srgbClr val="FF00FF"/>
                  </a:solidFill>
                  <a:highlight>
                    <a:srgbClr val="FFFF00"/>
                  </a:highlight>
                </a:rPr>
                <a:t>, Schriftart EnBW DIN Pro. Wie man</a:t>
              </a:r>
              <a:br>
                <a:rPr lang="de-DE" sz="1200">
                  <a:solidFill>
                    <a:srgbClr val="FF00FF"/>
                  </a:solidFill>
                  <a:highlight>
                    <a:srgbClr val="FFFF00"/>
                  </a:highlight>
                </a:rPr>
              </a:br>
              <a:r>
                <a:rPr lang="de-DE" sz="1200">
                  <a:solidFill>
                    <a:srgbClr val="FF00FF"/>
                  </a:solidFill>
                  <a:highlight>
                    <a:srgbClr val="FFFF00"/>
                  </a:highlight>
                </a:rPr>
                <a:t>die Fußzeile und Seitenzahl über den Master einfügt / aktualisiert, wird dir</a:t>
              </a:r>
              <a:br>
                <a:rPr lang="de-DE" sz="1200">
                  <a:solidFill>
                    <a:srgbClr val="FF00FF"/>
                  </a:solidFill>
                  <a:highlight>
                    <a:srgbClr val="FFFF00"/>
                  </a:highlight>
                </a:rPr>
              </a:br>
              <a:r>
                <a:rPr lang="de-DE" sz="1200">
                  <a:solidFill>
                    <a:srgbClr val="FF00FF"/>
                  </a:solidFill>
                  <a:highlight>
                    <a:srgbClr val="FFFF00"/>
                  </a:highlight>
                </a:rPr>
                <a:t>auf Seite 9 erklärt.</a:t>
              </a:r>
            </a:p>
          </p:txBody>
        </p:sp>
      </p:grpSp>
      <p:grpSp>
        <p:nvGrpSpPr>
          <p:cNvPr id="34" name="Gruppieren 33">
            <a:extLst>
              <a:ext uri="{FF2B5EF4-FFF2-40B4-BE49-F238E27FC236}">
                <a16:creationId xmlns:a16="http://schemas.microsoft.com/office/drawing/2014/main" id="{77057AFD-0240-4D30-6FCF-F20FE190FCE1}"/>
              </a:ext>
            </a:extLst>
          </p:cNvPr>
          <p:cNvGrpSpPr/>
          <p:nvPr/>
        </p:nvGrpSpPr>
        <p:grpSpPr>
          <a:xfrm>
            <a:off x="6086998" y="4605208"/>
            <a:ext cx="5351195" cy="184666"/>
            <a:chOff x="5942966" y="4684494"/>
            <a:chExt cx="5351195" cy="184666"/>
          </a:xfrm>
        </p:grpSpPr>
        <p:sp>
          <p:nvSpPr>
            <p:cNvPr id="35" name="Ellipse 34">
              <a:extLst>
                <a:ext uri="{FF2B5EF4-FFF2-40B4-BE49-F238E27FC236}">
                  <a16:creationId xmlns:a16="http://schemas.microsoft.com/office/drawing/2014/main" id="{7B84A8DF-6115-D25E-F51C-EA2122EAE611}"/>
                </a:ext>
              </a:extLst>
            </p:cNvPr>
            <p:cNvSpPr/>
            <p:nvPr/>
          </p:nvSpPr>
          <p:spPr>
            <a:xfrm>
              <a:off x="5942966" y="4684494"/>
              <a:ext cx="180000" cy="180000"/>
            </a:xfrm>
            <a:prstGeom prst="ellipse">
              <a:avLst/>
            </a:prstGeom>
            <a:solidFill>
              <a:srgbClr val="FF00FF"/>
            </a:solidFill>
            <a:ln w="635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de-DE" sz="1000">
                  <a:solidFill>
                    <a:schemeClr val="bg1"/>
                  </a:solidFill>
                  <a:latin typeface="+mj-lt"/>
                </a:rPr>
                <a:t>5</a:t>
              </a:r>
            </a:p>
          </p:txBody>
        </p:sp>
        <p:sp>
          <p:nvSpPr>
            <p:cNvPr id="36" name="Textfeld 35">
              <a:extLst>
                <a:ext uri="{FF2B5EF4-FFF2-40B4-BE49-F238E27FC236}">
                  <a16:creationId xmlns:a16="http://schemas.microsoft.com/office/drawing/2014/main" id="{94AF62B8-63F3-EE30-F696-5836DF6FDA27}"/>
                </a:ext>
              </a:extLst>
            </p:cNvPr>
            <p:cNvSpPr txBox="1"/>
            <p:nvPr/>
          </p:nvSpPr>
          <p:spPr>
            <a:xfrm>
              <a:off x="6234216" y="4684494"/>
              <a:ext cx="5059945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l">
                <a:spcBef>
                  <a:spcPts val="1800"/>
                </a:spcBef>
                <a:buClr>
                  <a:schemeClr val="tx1"/>
                </a:buClr>
                <a:buSzPct val="80000"/>
              </a:pPr>
              <a:r>
                <a:rPr lang="de-DE" sz="1200">
                  <a:solidFill>
                    <a:srgbClr val="FF00FF"/>
                  </a:solidFill>
                </a:rPr>
                <a:t>Abstand zwischen Bullet Point und Text 0,75 cm</a:t>
              </a:r>
            </a:p>
          </p:txBody>
        </p:sp>
      </p:grpSp>
      <p:sp>
        <p:nvSpPr>
          <p:cNvPr id="37" name="Rechteck 36">
            <a:extLst>
              <a:ext uri="{FF2B5EF4-FFF2-40B4-BE49-F238E27FC236}">
                <a16:creationId xmlns:a16="http://schemas.microsoft.com/office/drawing/2014/main" id="{68A21833-B78F-B677-7220-D1EA67F4462F}"/>
              </a:ext>
            </a:extLst>
          </p:cNvPr>
          <p:cNvSpPr/>
          <p:nvPr/>
        </p:nvSpPr>
        <p:spPr>
          <a:xfrm>
            <a:off x="5952000" y="2349000"/>
            <a:ext cx="5832013" cy="3924800"/>
          </a:xfrm>
          <a:prstGeom prst="rect">
            <a:avLst/>
          </a:prstGeom>
          <a:noFill/>
          <a:ln w="12700">
            <a:solidFill>
              <a:srgbClr val="FF00FF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 sz="2200">
              <a:solidFill>
                <a:schemeClr val="bg1"/>
              </a:solidFill>
              <a:latin typeface="+mj-lt"/>
            </a:endParaRPr>
          </a:p>
        </p:txBody>
      </p:sp>
      <p:grpSp>
        <p:nvGrpSpPr>
          <p:cNvPr id="38" name="Gruppieren 37">
            <a:extLst>
              <a:ext uri="{FF2B5EF4-FFF2-40B4-BE49-F238E27FC236}">
                <a16:creationId xmlns:a16="http://schemas.microsoft.com/office/drawing/2014/main" id="{D097B82C-3043-B34D-D226-C47A7C39D9F2}"/>
              </a:ext>
            </a:extLst>
          </p:cNvPr>
          <p:cNvGrpSpPr/>
          <p:nvPr/>
        </p:nvGrpSpPr>
        <p:grpSpPr>
          <a:xfrm>
            <a:off x="6086998" y="2493000"/>
            <a:ext cx="5351195" cy="369332"/>
            <a:chOff x="5942966" y="1534862"/>
            <a:chExt cx="5351195" cy="369332"/>
          </a:xfrm>
        </p:grpSpPr>
        <p:sp>
          <p:nvSpPr>
            <p:cNvPr id="39" name="Ellipse 38">
              <a:extLst>
                <a:ext uri="{FF2B5EF4-FFF2-40B4-BE49-F238E27FC236}">
                  <a16:creationId xmlns:a16="http://schemas.microsoft.com/office/drawing/2014/main" id="{403556B9-D788-E1A9-F647-4DB9892A6224}"/>
                </a:ext>
              </a:extLst>
            </p:cNvPr>
            <p:cNvSpPr/>
            <p:nvPr/>
          </p:nvSpPr>
          <p:spPr>
            <a:xfrm>
              <a:off x="5942966" y="1534862"/>
              <a:ext cx="180000" cy="180000"/>
            </a:xfrm>
            <a:prstGeom prst="ellipse">
              <a:avLst/>
            </a:prstGeom>
            <a:solidFill>
              <a:srgbClr val="FF00FF"/>
            </a:solidFill>
            <a:ln w="635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de-DE" sz="1000">
                  <a:solidFill>
                    <a:schemeClr val="bg1"/>
                  </a:solidFill>
                  <a:latin typeface="+mj-lt"/>
                </a:rPr>
                <a:t>1</a:t>
              </a:r>
            </a:p>
          </p:txBody>
        </p:sp>
        <p:sp>
          <p:nvSpPr>
            <p:cNvPr id="40" name="Textfeld 39">
              <a:extLst>
                <a:ext uri="{FF2B5EF4-FFF2-40B4-BE49-F238E27FC236}">
                  <a16:creationId xmlns:a16="http://schemas.microsoft.com/office/drawing/2014/main" id="{18B156E1-AAA5-6EF6-1AEC-654F48BD9871}"/>
                </a:ext>
              </a:extLst>
            </p:cNvPr>
            <p:cNvSpPr txBox="1"/>
            <p:nvPr/>
          </p:nvSpPr>
          <p:spPr>
            <a:xfrm>
              <a:off x="6234216" y="1534862"/>
              <a:ext cx="5059945" cy="369332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>
                <a:spcBef>
                  <a:spcPts val="1800"/>
                </a:spcBef>
                <a:buClr>
                  <a:schemeClr val="tx1"/>
                </a:buClr>
                <a:buSzPct val="80000"/>
              </a:pPr>
              <a:r>
                <a:rPr lang="de-DE" sz="1200">
                  <a:solidFill>
                    <a:srgbClr val="FF00FF"/>
                  </a:solidFill>
                </a:rPr>
                <a:t>Standardposition des Logos auf jeder Folie in PowerPoint, </a:t>
              </a:r>
              <a:br>
                <a:rPr lang="de-DE" sz="1200">
                  <a:solidFill>
                    <a:srgbClr val="FF00FF"/>
                  </a:solidFill>
                </a:rPr>
              </a:br>
              <a:r>
                <a:rPr lang="de-DE" sz="1200">
                  <a:solidFill>
                    <a:srgbClr val="FF00FF"/>
                  </a:solidFill>
                </a:rPr>
                <a:t>ist im Master festgelegt.</a:t>
              </a:r>
            </a:p>
          </p:txBody>
        </p:sp>
      </p:grpSp>
      <p:sp>
        <p:nvSpPr>
          <p:cNvPr id="41" name="Textfeld 40">
            <a:extLst>
              <a:ext uri="{FF2B5EF4-FFF2-40B4-BE49-F238E27FC236}">
                <a16:creationId xmlns:a16="http://schemas.microsoft.com/office/drawing/2014/main" id="{916CE4AF-10B6-ABEB-98CE-87126D9DECEC}"/>
              </a:ext>
            </a:extLst>
          </p:cNvPr>
          <p:cNvSpPr txBox="1"/>
          <p:nvPr/>
        </p:nvSpPr>
        <p:spPr bwMode="gray">
          <a:xfrm>
            <a:off x="407988" y="6273800"/>
            <a:ext cx="11376025" cy="179536"/>
          </a:xfrm>
          <a:prstGeom prst="rect">
            <a:avLst/>
          </a:prstGeom>
          <a:noFill/>
        </p:spPr>
        <p:txBody>
          <a:bodyPr wrap="square" lIns="0" tIns="36000" rIns="0" bIns="0" anchor="b" anchorCtr="0">
            <a:noAutofit/>
          </a:bodyPr>
          <a:lstStyle/>
          <a:p>
            <a:pPr algn="r"/>
            <a:r>
              <a:rPr lang="de-DE" sz="1000" spc="10">
                <a:solidFill>
                  <a:srgbClr val="322A26"/>
                </a:solidFill>
                <a:cs typeface="EnBW DIN Pro"/>
              </a:rPr>
              <a:t>Quelle: 10 </a:t>
            </a:r>
            <a:r>
              <a:rPr lang="de-DE" sz="1000" spc="10" err="1">
                <a:solidFill>
                  <a:srgbClr val="322A26"/>
                </a:solidFill>
                <a:cs typeface="EnBW DIN Pro"/>
              </a:rPr>
              <a:t>pt</a:t>
            </a:r>
            <a:r>
              <a:rPr lang="de-DE" sz="1000" spc="10">
                <a:solidFill>
                  <a:srgbClr val="322A26"/>
                </a:solidFill>
                <a:cs typeface="EnBW DIN Pro"/>
              </a:rPr>
              <a:t> (in der Fußzeile können Quellen oder weitere Informationen untergebracht werden.)</a:t>
            </a:r>
          </a:p>
        </p:txBody>
      </p:sp>
      <p:sp>
        <p:nvSpPr>
          <p:cNvPr id="42" name="Ellipse 41">
            <a:extLst>
              <a:ext uri="{FF2B5EF4-FFF2-40B4-BE49-F238E27FC236}">
                <a16:creationId xmlns:a16="http://schemas.microsoft.com/office/drawing/2014/main" id="{7F0A70AB-F6F4-5799-42F7-524D0853214A}"/>
              </a:ext>
            </a:extLst>
          </p:cNvPr>
          <p:cNvSpPr/>
          <p:nvPr/>
        </p:nvSpPr>
        <p:spPr>
          <a:xfrm>
            <a:off x="10632504" y="6129000"/>
            <a:ext cx="180000" cy="180000"/>
          </a:xfrm>
          <a:prstGeom prst="ellipse">
            <a:avLst/>
          </a:prstGeom>
          <a:solidFill>
            <a:srgbClr val="FF00FF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1000">
                <a:solidFill>
                  <a:schemeClr val="bg1"/>
                </a:solidFill>
                <a:latin typeface="+mj-lt"/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753205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" name="Grafik 50">
            <a:extLst>
              <a:ext uri="{FF2B5EF4-FFF2-40B4-BE49-F238E27FC236}">
                <a16:creationId xmlns:a16="http://schemas.microsoft.com/office/drawing/2014/main" id="{42E9A0F0-63C3-5A45-2798-748ACCAE883A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7988" y="1845000"/>
            <a:ext cx="11376025" cy="3708635"/>
          </a:xfrm>
          <a:prstGeom prst="rect">
            <a:avLst/>
          </a:prstGeom>
        </p:spPr>
      </p:pic>
      <p:sp>
        <p:nvSpPr>
          <p:cNvPr id="9" name="Titel 8">
            <a:extLst>
              <a:ext uri="{FF2B5EF4-FFF2-40B4-BE49-F238E27FC236}">
                <a16:creationId xmlns:a16="http://schemas.microsoft.com/office/drawing/2014/main" id="{2E423FE5-7002-4988-8D47-C982D124AC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322A26"/>
                </a:solidFill>
              </a:rPr>
              <a:t>Lineal und Raster</a:t>
            </a:r>
            <a:endParaRPr lang="de-DE">
              <a:solidFill>
                <a:srgbClr val="322A26"/>
              </a:solidFill>
            </a:endParaRPr>
          </a:p>
        </p:txBody>
      </p:sp>
      <p:sp>
        <p:nvSpPr>
          <p:cNvPr id="25" name="Fußzeilenplatzhalter 5">
            <a:extLst>
              <a:ext uri="{FF2B5EF4-FFF2-40B4-BE49-F238E27FC236}">
                <a16:creationId xmlns:a16="http://schemas.microsoft.com/office/drawing/2014/main" id="{FE8F0D50-830D-407C-BEFB-B9680A65C9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Netze BW Guideline für PowerPoint | April 2023</a:t>
            </a:r>
          </a:p>
        </p:txBody>
      </p:sp>
      <p:sp>
        <p:nvSpPr>
          <p:cNvPr id="22" name="Foliennummernplatzhalter 6">
            <a:extLst>
              <a:ext uri="{FF2B5EF4-FFF2-40B4-BE49-F238E27FC236}">
                <a16:creationId xmlns:a16="http://schemas.microsoft.com/office/drawing/2014/main" id="{82182BAA-634C-4608-9079-C9BDE310E9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0BBFC357-94BC-44C8-B600-C5D15BBAA3CF}" type="slidenum">
              <a:rPr lang="de-DE" noProof="0" smtClean="0"/>
              <a:pPr lvl="0"/>
              <a:t>5</a:t>
            </a:fld>
            <a:endParaRPr lang="de-DE" noProof="0"/>
          </a:p>
        </p:txBody>
      </p:sp>
      <p:sp>
        <p:nvSpPr>
          <p:cNvPr id="13" name="Foliennummernplatzhalter 10">
            <a:extLst>
              <a:ext uri="{FF2B5EF4-FFF2-40B4-BE49-F238E27FC236}">
                <a16:creationId xmlns:a16="http://schemas.microsoft.com/office/drawing/2014/main" id="{3B41A35E-14B1-9327-2333-A3C15E29742C}"/>
              </a:ext>
            </a:extLst>
          </p:cNvPr>
          <p:cNvSpPr txBox="1">
            <a:spLocks/>
          </p:cNvSpPr>
          <p:nvPr/>
        </p:nvSpPr>
        <p:spPr>
          <a:xfrm>
            <a:off x="11499850" y="6543420"/>
            <a:ext cx="281577" cy="143868"/>
          </a:xfrm>
          <a:prstGeom prst="rect">
            <a:avLst/>
          </a:prstGeom>
        </p:spPr>
        <p:txBody>
          <a:bodyPr vert="horz" wrap="none" lIns="0" tIns="0" rIns="0" bIns="0" rtlCol="0" anchor="b" anchorCtr="0"/>
          <a:lstStyle>
            <a:defPPr>
              <a:defRPr lang="de-DE"/>
            </a:defPPr>
            <a:lvl1pPr marL="0" algn="r" defTabSz="914400" rtl="0" eaLnBrk="1" latinLnBrk="0" hangingPunct="1">
              <a:defRPr sz="10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21FCF6D-0389-4320-9D89-9A0C90B37087}" type="slidenum">
              <a:rPr lang="de-DE" smtClean="0"/>
              <a:pPr/>
              <a:t>5</a:t>
            </a:fld>
            <a:endParaRPr lang="de-DE"/>
          </a:p>
        </p:txBody>
      </p:sp>
      <p:grpSp>
        <p:nvGrpSpPr>
          <p:cNvPr id="5" name="Gruppieren 4">
            <a:extLst>
              <a:ext uri="{FF2B5EF4-FFF2-40B4-BE49-F238E27FC236}">
                <a16:creationId xmlns:a16="http://schemas.microsoft.com/office/drawing/2014/main" id="{8A619923-EDDB-154A-3F4F-480DDDD7BD7F}"/>
              </a:ext>
            </a:extLst>
          </p:cNvPr>
          <p:cNvGrpSpPr/>
          <p:nvPr/>
        </p:nvGrpSpPr>
        <p:grpSpPr>
          <a:xfrm>
            <a:off x="1128000" y="3212999"/>
            <a:ext cx="9719999" cy="2952000"/>
            <a:chOff x="1409786" y="3103893"/>
            <a:chExt cx="9149098" cy="2778616"/>
          </a:xfrm>
        </p:grpSpPr>
        <p:sp>
          <p:nvSpPr>
            <p:cNvPr id="6" name="Rechteck 5">
              <a:extLst>
                <a:ext uri="{FF2B5EF4-FFF2-40B4-BE49-F238E27FC236}">
                  <a16:creationId xmlns:a16="http://schemas.microsoft.com/office/drawing/2014/main" id="{989ECF96-35E9-2678-1FAC-2D3A6D0A78EC}"/>
                </a:ext>
              </a:extLst>
            </p:cNvPr>
            <p:cNvSpPr/>
            <p:nvPr/>
          </p:nvSpPr>
          <p:spPr>
            <a:xfrm>
              <a:off x="1409786" y="3103893"/>
              <a:ext cx="2236446" cy="1084338"/>
            </a:xfrm>
            <a:prstGeom prst="rect">
              <a:avLst/>
            </a:prstGeom>
            <a:solidFill>
              <a:srgbClr val="00B0F0"/>
            </a:solidFill>
          </p:spPr>
          <p:txBody>
            <a:bodyPr lIns="108000" tIns="72000" rIns="108000" bIns="72000">
              <a:noAutofit/>
            </a:bodyPr>
            <a:lstStyle/>
            <a:p>
              <a:pPr>
                <a:spcAft>
                  <a:spcPts val="600"/>
                </a:spcAft>
              </a:pPr>
              <a:r>
                <a:rPr lang="de-DE" sz="1000">
                  <a:solidFill>
                    <a:schemeClr val="bg1"/>
                  </a:solidFill>
                  <a:latin typeface="+mj-lt"/>
                </a:rPr>
                <a:t>Lineal</a:t>
              </a:r>
              <a:br>
                <a:rPr lang="de-DE" sz="1000">
                  <a:solidFill>
                    <a:schemeClr val="bg1"/>
                  </a:solidFill>
                  <a:latin typeface="+mj-lt"/>
                </a:rPr>
              </a:br>
              <a:r>
                <a:rPr lang="de-DE" sz="1000">
                  <a:solidFill>
                    <a:schemeClr val="bg1"/>
                  </a:solidFill>
                </a:rPr>
                <a:t>wichtig für spätere Bearbeitung</a:t>
              </a:r>
              <a:br>
                <a:rPr lang="de-DE" sz="1000">
                  <a:solidFill>
                    <a:schemeClr val="bg1"/>
                  </a:solidFill>
                </a:rPr>
              </a:br>
              <a:r>
                <a:rPr lang="de-DE" sz="1000">
                  <a:solidFill>
                    <a:schemeClr val="bg1"/>
                  </a:solidFill>
                </a:rPr>
                <a:t>von Texten mit Tabulatoren</a:t>
              </a:r>
            </a:p>
            <a:p>
              <a:pPr marL="0" lvl="2">
                <a:spcAft>
                  <a:spcPts val="600"/>
                </a:spcAft>
                <a:buClr>
                  <a:schemeClr val="bg1"/>
                </a:buClr>
              </a:pPr>
              <a:r>
                <a:rPr lang="de-DE" sz="1000" b="1">
                  <a:solidFill>
                    <a:schemeClr val="bg1"/>
                  </a:solidFill>
                </a:rPr>
                <a:t>Rechte Maustaste:</a:t>
              </a:r>
              <a:br>
                <a:rPr lang="de-DE" sz="1000" b="1">
                  <a:solidFill>
                    <a:schemeClr val="bg1"/>
                  </a:solidFill>
                </a:rPr>
              </a:br>
              <a:r>
                <a:rPr lang="de-DE" sz="1000">
                  <a:solidFill>
                    <a:schemeClr val="bg1"/>
                  </a:solidFill>
                </a:rPr>
                <a:t>Lineal anklicken</a:t>
              </a:r>
            </a:p>
          </p:txBody>
        </p:sp>
        <p:sp>
          <p:nvSpPr>
            <p:cNvPr id="8" name="Rechteck 7">
              <a:extLst>
                <a:ext uri="{FF2B5EF4-FFF2-40B4-BE49-F238E27FC236}">
                  <a16:creationId xmlns:a16="http://schemas.microsoft.com/office/drawing/2014/main" id="{A895CCE5-916D-B0DB-9A9C-23FEA505403A}"/>
                </a:ext>
              </a:extLst>
            </p:cNvPr>
            <p:cNvSpPr/>
            <p:nvPr/>
          </p:nvSpPr>
          <p:spPr>
            <a:xfrm>
              <a:off x="8119124" y="5272569"/>
              <a:ext cx="2439760" cy="609940"/>
            </a:xfrm>
            <a:prstGeom prst="rect">
              <a:avLst/>
            </a:prstGeom>
            <a:solidFill>
              <a:srgbClr val="00B0F0"/>
            </a:solidFill>
          </p:spPr>
          <p:txBody>
            <a:bodyPr lIns="72000" tIns="36000" rIns="72000" bIns="36000" anchor="ctr" anchorCtr="0">
              <a:noAutofit/>
            </a:bodyPr>
            <a:lstStyle/>
            <a:p>
              <a:pPr>
                <a:spcAft>
                  <a:spcPts val="181"/>
                </a:spcAft>
              </a:pPr>
              <a:r>
                <a:rPr lang="de-DE" sz="1000">
                  <a:solidFill>
                    <a:schemeClr val="bg1"/>
                  </a:solidFill>
                  <a:latin typeface="+mj-lt"/>
                </a:rPr>
                <a:t>Führungslinien</a:t>
              </a:r>
            </a:p>
            <a:p>
              <a:pPr marL="180000" lvl="2" indent="-180000">
                <a:spcAft>
                  <a:spcPts val="200"/>
                </a:spcAft>
                <a:buClr>
                  <a:schemeClr val="bg1"/>
                </a:buClr>
                <a:buFont typeface="Georgia" panose="02040502050405020303" pitchFamily="18" charset="0"/>
                <a:buChar char="●"/>
              </a:pPr>
              <a:r>
                <a:rPr lang="de-DE" sz="1000">
                  <a:solidFill>
                    <a:schemeClr val="bg1"/>
                  </a:solidFill>
                </a:rPr>
                <a:t>erleichtert das Arbeiten mit Objekten</a:t>
              </a:r>
            </a:p>
            <a:p>
              <a:pPr marL="180000" lvl="2" indent="-180000">
                <a:spcAft>
                  <a:spcPts val="200"/>
                </a:spcAft>
                <a:buClr>
                  <a:schemeClr val="bg1"/>
                </a:buClr>
                <a:buFont typeface="Georgia" panose="02040502050405020303" pitchFamily="18" charset="0"/>
                <a:buChar char="●"/>
              </a:pPr>
              <a:r>
                <a:rPr lang="de-DE" sz="1000">
                  <a:solidFill>
                    <a:schemeClr val="bg1"/>
                  </a:solidFill>
                </a:rPr>
                <a:t>sauberes Arbeiten</a:t>
              </a:r>
            </a:p>
          </p:txBody>
        </p:sp>
      </p:grpSp>
      <p:grpSp>
        <p:nvGrpSpPr>
          <p:cNvPr id="10" name="Gruppieren 9">
            <a:extLst>
              <a:ext uri="{FF2B5EF4-FFF2-40B4-BE49-F238E27FC236}">
                <a16:creationId xmlns:a16="http://schemas.microsoft.com/office/drawing/2014/main" id="{615099E9-7981-FC69-A160-ECA1BCEB665B}"/>
              </a:ext>
            </a:extLst>
          </p:cNvPr>
          <p:cNvGrpSpPr/>
          <p:nvPr/>
        </p:nvGrpSpPr>
        <p:grpSpPr>
          <a:xfrm>
            <a:off x="3719736" y="3140969"/>
            <a:ext cx="3015376" cy="1743020"/>
            <a:chOff x="5807968" y="2245789"/>
            <a:chExt cx="2641661" cy="1526996"/>
          </a:xfrm>
        </p:grpSpPr>
        <p:pic>
          <p:nvPicPr>
            <p:cNvPr id="11" name="Grafik 10">
              <a:extLst>
                <a:ext uri="{FF2B5EF4-FFF2-40B4-BE49-F238E27FC236}">
                  <a16:creationId xmlns:a16="http://schemas.microsoft.com/office/drawing/2014/main" id="{6336730D-CC73-22DA-34F4-CDABFCC6458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5807968" y="2245789"/>
              <a:ext cx="1152128" cy="1392762"/>
            </a:xfrm>
            <a:prstGeom prst="rect">
              <a:avLst/>
            </a:prstGeom>
            <a:noFill/>
            <a:ln>
              <a:noFill/>
            </a:ln>
            <a:effectLst>
              <a:outerShdw blurRad="63500" algn="ctr" rotWithShape="0">
                <a:prstClr val="black">
                  <a:alpha val="40000"/>
                </a:prstClr>
              </a:outerShdw>
            </a:effectLst>
          </p:spPr>
        </p:pic>
        <p:pic>
          <p:nvPicPr>
            <p:cNvPr id="12" name="Grafik 11">
              <a:extLst>
                <a:ext uri="{FF2B5EF4-FFF2-40B4-BE49-F238E27FC236}">
                  <a16:creationId xmlns:a16="http://schemas.microsoft.com/office/drawing/2014/main" id="{A107A9CA-2A0A-0461-0DC3-0DD5ACD8ECC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6996100" y="2960948"/>
              <a:ext cx="1453529" cy="811837"/>
            </a:xfrm>
            <a:prstGeom prst="rect">
              <a:avLst/>
            </a:prstGeom>
            <a:noFill/>
            <a:ln>
              <a:noFill/>
            </a:ln>
            <a:effectLst>
              <a:outerShdw blurRad="63500" algn="ctr" rotWithShape="0">
                <a:prstClr val="black">
                  <a:alpha val="40000"/>
                </a:prstClr>
              </a:outerShdw>
            </a:effectLst>
          </p:spPr>
        </p:pic>
      </p:grpSp>
      <p:sp>
        <p:nvSpPr>
          <p:cNvPr id="43" name="Rechteck 42">
            <a:extLst>
              <a:ext uri="{FF2B5EF4-FFF2-40B4-BE49-F238E27FC236}">
                <a16:creationId xmlns:a16="http://schemas.microsoft.com/office/drawing/2014/main" id="{2967CDBD-51FA-D923-A52E-7AC77B84A25E}"/>
              </a:ext>
            </a:extLst>
          </p:cNvPr>
          <p:cNvSpPr/>
          <p:nvPr/>
        </p:nvSpPr>
        <p:spPr>
          <a:xfrm>
            <a:off x="3719736" y="4149080"/>
            <a:ext cx="685906" cy="180020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317" tIns="32659" rIns="65317" bIns="32659" rtlCol="0" anchor="ctr"/>
          <a:lstStyle/>
          <a:p>
            <a:pPr algn="ctr">
              <a:buClr>
                <a:schemeClr val="bg2"/>
              </a:buClr>
            </a:pPr>
            <a:endParaRPr lang="de-DE" sz="1452" err="1">
              <a:solidFill>
                <a:schemeClr val="tx1"/>
              </a:solidFill>
            </a:endParaRPr>
          </a:p>
        </p:txBody>
      </p:sp>
      <p:cxnSp>
        <p:nvCxnSpPr>
          <p:cNvPr id="44" name="Verbinder: gewinkelt 43">
            <a:extLst>
              <a:ext uri="{FF2B5EF4-FFF2-40B4-BE49-F238E27FC236}">
                <a16:creationId xmlns:a16="http://schemas.microsoft.com/office/drawing/2014/main" id="{383AD4D2-B65F-9B37-7B26-246E7F1C7E89}"/>
              </a:ext>
            </a:extLst>
          </p:cNvPr>
          <p:cNvCxnSpPr>
            <a:cxnSpLocks/>
            <a:stCxn id="6" idx="2"/>
            <a:endCxn id="43" idx="1"/>
          </p:cNvCxnSpPr>
          <p:nvPr/>
        </p:nvCxnSpPr>
        <p:spPr>
          <a:xfrm rot="5400000" flipH="1" flipV="1">
            <a:off x="2954913" y="3600177"/>
            <a:ext cx="125909" cy="1403736"/>
          </a:xfrm>
          <a:prstGeom prst="bentConnector4">
            <a:avLst>
              <a:gd name="adj1" fmla="val -181560"/>
              <a:gd name="adj2" fmla="val 92316"/>
            </a:avLst>
          </a:prstGeom>
          <a:ln w="9525">
            <a:solidFill>
              <a:srgbClr val="00B0F0"/>
            </a:solidFill>
            <a:prstDash val="solid"/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Rechteck 44">
            <a:extLst>
              <a:ext uri="{FF2B5EF4-FFF2-40B4-BE49-F238E27FC236}">
                <a16:creationId xmlns:a16="http://schemas.microsoft.com/office/drawing/2014/main" id="{A7E81FF7-6F6A-7EA6-8012-EC4843C58343}"/>
              </a:ext>
            </a:extLst>
          </p:cNvPr>
          <p:cNvSpPr/>
          <p:nvPr/>
        </p:nvSpPr>
        <p:spPr>
          <a:xfrm>
            <a:off x="5087888" y="4329100"/>
            <a:ext cx="180020" cy="180020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317" tIns="32659" rIns="65317" bIns="32659" rtlCol="0" anchor="ctr"/>
          <a:lstStyle/>
          <a:p>
            <a:pPr algn="ctr">
              <a:buClr>
                <a:schemeClr val="bg2"/>
              </a:buClr>
            </a:pPr>
            <a:endParaRPr lang="de-DE" sz="1452" err="1">
              <a:solidFill>
                <a:schemeClr val="tx1"/>
              </a:solidFill>
            </a:endParaRPr>
          </a:p>
        </p:txBody>
      </p:sp>
      <p:cxnSp>
        <p:nvCxnSpPr>
          <p:cNvPr id="46" name="Verbinder: gewinkelt 45">
            <a:extLst>
              <a:ext uri="{FF2B5EF4-FFF2-40B4-BE49-F238E27FC236}">
                <a16:creationId xmlns:a16="http://schemas.microsoft.com/office/drawing/2014/main" id="{5C6CF337-BBFB-4F9F-91B3-04E1C595C109}"/>
              </a:ext>
            </a:extLst>
          </p:cNvPr>
          <p:cNvCxnSpPr>
            <a:cxnSpLocks/>
            <a:stCxn id="8" idx="1"/>
            <a:endCxn id="45" idx="2"/>
          </p:cNvCxnSpPr>
          <p:nvPr/>
        </p:nvCxnSpPr>
        <p:spPr>
          <a:xfrm rot="10800000">
            <a:off x="5177898" y="4509120"/>
            <a:ext cx="3078102" cy="1331880"/>
          </a:xfrm>
          <a:prstGeom prst="bentConnector2">
            <a:avLst/>
          </a:prstGeom>
          <a:ln w="9525">
            <a:solidFill>
              <a:srgbClr val="00B0F0"/>
            </a:solidFill>
            <a:prstDash val="solid"/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7" name="Grafik 46">
            <a:extLst>
              <a:ext uri="{FF2B5EF4-FFF2-40B4-BE49-F238E27FC236}">
                <a16:creationId xmlns:a16="http://schemas.microsoft.com/office/drawing/2014/main" id="{708BD3F6-57E3-741D-F7BA-96D5AB6B987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76000" y="3069000"/>
            <a:ext cx="3667125" cy="2314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8769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>
            <a:extLst>
              <a:ext uri="{FF2B5EF4-FFF2-40B4-BE49-F238E27FC236}">
                <a16:creationId xmlns:a16="http://schemas.microsoft.com/office/drawing/2014/main" id="{28E08FA3-4C9C-6303-1827-9B92ED154281}"/>
              </a:ext>
            </a:extLst>
          </p:cNvPr>
          <p:cNvSpPr/>
          <p:nvPr/>
        </p:nvSpPr>
        <p:spPr bwMode="gray">
          <a:xfrm>
            <a:off x="407988" y="1881188"/>
            <a:ext cx="11376025" cy="4392611"/>
          </a:xfrm>
          <a:prstGeom prst="rect">
            <a:avLst/>
          </a:prstGeom>
          <a:pattFill prst="wdUpDiag">
            <a:fgClr>
              <a:schemeClr val="accent1"/>
            </a:fgClr>
            <a:bgClr>
              <a:schemeClr val="bg1"/>
            </a:bgClr>
          </a:patt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5317" tIns="32659" rIns="65317" bIns="3265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>
              <a:buClr>
                <a:schemeClr val="bg2"/>
              </a:buClr>
            </a:pPr>
            <a:endParaRPr lang="de-DE" sz="1452">
              <a:solidFill>
                <a:schemeClr val="accent2"/>
              </a:solidFill>
            </a:endParaRPr>
          </a:p>
        </p:txBody>
      </p:sp>
      <p:sp>
        <p:nvSpPr>
          <p:cNvPr id="9" name="Titel 8">
            <a:extLst>
              <a:ext uri="{FF2B5EF4-FFF2-40B4-BE49-F238E27FC236}">
                <a16:creationId xmlns:a16="http://schemas.microsoft.com/office/drawing/2014/main" id="{2E423FE5-7002-4988-8D47-C982D124AC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322A26"/>
                </a:solidFill>
              </a:rPr>
              <a:t>Layouts und </a:t>
            </a:r>
            <a:r>
              <a:rPr lang="en-US" err="1">
                <a:solidFill>
                  <a:srgbClr val="322A26"/>
                </a:solidFill>
              </a:rPr>
              <a:t>Führungslinien</a:t>
            </a:r>
            <a:endParaRPr lang="de-DE">
              <a:solidFill>
                <a:srgbClr val="322A26"/>
              </a:solidFill>
            </a:endParaRPr>
          </a:p>
        </p:txBody>
      </p:sp>
      <p:sp>
        <p:nvSpPr>
          <p:cNvPr id="25" name="Fußzeilenplatzhalter 5">
            <a:extLst>
              <a:ext uri="{FF2B5EF4-FFF2-40B4-BE49-F238E27FC236}">
                <a16:creationId xmlns:a16="http://schemas.microsoft.com/office/drawing/2014/main" id="{FE8F0D50-830D-407C-BEFB-B9680A65C9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Netze BW Guideline für PowerPoint | April 2023</a:t>
            </a:r>
          </a:p>
        </p:txBody>
      </p:sp>
      <p:sp>
        <p:nvSpPr>
          <p:cNvPr id="22" name="Foliennummernplatzhalter 6">
            <a:extLst>
              <a:ext uri="{FF2B5EF4-FFF2-40B4-BE49-F238E27FC236}">
                <a16:creationId xmlns:a16="http://schemas.microsoft.com/office/drawing/2014/main" id="{82182BAA-634C-4608-9079-C9BDE310E9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0BBFC357-94BC-44C8-B600-C5D15BBAA3CF}" type="slidenum">
              <a:rPr lang="de-DE" noProof="0" smtClean="0"/>
              <a:pPr lvl="0"/>
              <a:t>6</a:t>
            </a:fld>
            <a:endParaRPr lang="de-DE" noProof="0"/>
          </a:p>
        </p:txBody>
      </p:sp>
      <p:sp>
        <p:nvSpPr>
          <p:cNvPr id="13" name="Foliennummernplatzhalter 10">
            <a:extLst>
              <a:ext uri="{FF2B5EF4-FFF2-40B4-BE49-F238E27FC236}">
                <a16:creationId xmlns:a16="http://schemas.microsoft.com/office/drawing/2014/main" id="{3B41A35E-14B1-9327-2333-A3C15E29742C}"/>
              </a:ext>
            </a:extLst>
          </p:cNvPr>
          <p:cNvSpPr txBox="1">
            <a:spLocks/>
          </p:cNvSpPr>
          <p:nvPr/>
        </p:nvSpPr>
        <p:spPr>
          <a:xfrm>
            <a:off x="11499850" y="6543420"/>
            <a:ext cx="281577" cy="143868"/>
          </a:xfrm>
          <a:prstGeom prst="rect">
            <a:avLst/>
          </a:prstGeom>
        </p:spPr>
        <p:txBody>
          <a:bodyPr vert="horz" wrap="none" lIns="0" tIns="0" rIns="0" bIns="0" rtlCol="0" anchor="b" anchorCtr="0"/>
          <a:lstStyle>
            <a:defPPr>
              <a:defRPr lang="de-DE"/>
            </a:defPPr>
            <a:lvl1pPr marL="0" algn="r" defTabSz="914400" rtl="0" eaLnBrk="1" latinLnBrk="0" hangingPunct="1">
              <a:defRPr sz="10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21FCF6D-0389-4320-9D89-9A0C90B37087}" type="slidenum">
              <a:rPr lang="de-DE" smtClean="0"/>
              <a:pPr/>
              <a:t>6</a:t>
            </a:fld>
            <a:endParaRPr lang="de-DE"/>
          </a:p>
        </p:txBody>
      </p:sp>
      <p:sp>
        <p:nvSpPr>
          <p:cNvPr id="45" name="Rechteck 44">
            <a:extLst>
              <a:ext uri="{FF2B5EF4-FFF2-40B4-BE49-F238E27FC236}">
                <a16:creationId xmlns:a16="http://schemas.microsoft.com/office/drawing/2014/main" id="{A7E81FF7-6F6A-7EA6-8012-EC4843C58343}"/>
              </a:ext>
            </a:extLst>
          </p:cNvPr>
          <p:cNvSpPr/>
          <p:nvPr/>
        </p:nvSpPr>
        <p:spPr>
          <a:xfrm>
            <a:off x="5087888" y="4329100"/>
            <a:ext cx="180020" cy="180020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317" tIns="32659" rIns="65317" bIns="32659" rtlCol="0" anchor="ctr"/>
          <a:lstStyle/>
          <a:p>
            <a:pPr algn="ctr">
              <a:buClr>
                <a:schemeClr val="bg2"/>
              </a:buClr>
            </a:pPr>
            <a:endParaRPr lang="de-DE" sz="1452" err="1">
              <a:solidFill>
                <a:schemeClr val="tx1"/>
              </a:solidFill>
            </a:endParaRPr>
          </a:p>
        </p:txBody>
      </p:sp>
      <p:pic>
        <p:nvPicPr>
          <p:cNvPr id="2" name="Grafik 1">
            <a:extLst>
              <a:ext uri="{FF2B5EF4-FFF2-40B4-BE49-F238E27FC236}">
                <a16:creationId xmlns:a16="http://schemas.microsoft.com/office/drawing/2014/main" id="{989A125A-0AA0-9A62-A8D4-9C4D4195C1C9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24000" y="2019590"/>
            <a:ext cx="5101997" cy="4115807"/>
          </a:xfrm>
          <a:prstGeom prst="rect">
            <a:avLst/>
          </a:prstGeom>
          <a:effectLst>
            <a:outerShdw blurRad="63500" algn="ctr" rotWithShape="0">
              <a:prstClr val="black">
                <a:alpha val="40000"/>
              </a:prstClr>
            </a:outerShdw>
          </a:effectLst>
        </p:spPr>
      </p:pic>
      <p:sp>
        <p:nvSpPr>
          <p:cNvPr id="14" name="Textplatzhalter 6">
            <a:extLst>
              <a:ext uri="{FF2B5EF4-FFF2-40B4-BE49-F238E27FC236}">
                <a16:creationId xmlns:a16="http://schemas.microsoft.com/office/drawing/2014/main" id="{B181D014-FC53-F76B-5488-712A3797B04E}"/>
              </a:ext>
            </a:extLst>
          </p:cNvPr>
          <p:cNvSpPr txBox="1">
            <a:spLocks/>
          </p:cNvSpPr>
          <p:nvPr/>
        </p:nvSpPr>
        <p:spPr bwMode="gray">
          <a:xfrm>
            <a:off x="9840000" y="5877000"/>
            <a:ext cx="1831198" cy="349702"/>
          </a:xfrm>
          <a:prstGeom prst="rect">
            <a:avLst/>
          </a:prstGeom>
          <a:solidFill>
            <a:schemeClr val="bg1"/>
          </a:solidFill>
        </p:spPr>
        <p:txBody>
          <a:bodyPr wrap="none" lIns="36000" tIns="36000" rIns="36000" bIns="36000" anchor="ctr" anchorCtr="0">
            <a:sp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None/>
              <a:defRPr sz="1800" kern="120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0000" indent="-2700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Clr>
                <a:schemeClr val="bg2"/>
              </a:buClr>
              <a:buFont typeface="Wingdings 2" panose="05020102010507070707" pitchFamily="18" charset="2"/>
              <a:buChar char="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40000" indent="-2700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Clr>
                <a:schemeClr val="accent1"/>
              </a:buClr>
              <a:buFont typeface="Wingdings 2" panose="05020102010507070707" pitchFamily="18" charset="2"/>
              <a:buChar char="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11213" indent="-2700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Clr>
                <a:schemeClr val="accent1"/>
              </a:buClr>
              <a:buFont typeface="Wingdings 2" panose="05020102010507070707" pitchFamily="18" charset="2"/>
              <a:buChar char="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80000" indent="-2700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Clr>
                <a:schemeClr val="accent1"/>
              </a:buClr>
              <a:buFont typeface="Wingdings 2" panose="05020102010507070707" pitchFamily="18" charset="2"/>
              <a:buChar char="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0000" indent="-2700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Clr>
                <a:schemeClr val="accent1"/>
              </a:buClr>
              <a:buFont typeface="Wingdings 2" panose="05020102010507070707" pitchFamily="18" charset="2"/>
              <a:buChar char=""/>
              <a:tabLst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20000" indent="-2700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Clr>
                <a:schemeClr val="accent1"/>
              </a:buClr>
              <a:buFont typeface="Wingdings 2" panose="05020102010507070707" pitchFamily="18" charset="2"/>
              <a:buChar char="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err="1">
                <a:solidFill>
                  <a:schemeClr val="accent1">
                    <a:lumMod val="90000"/>
                  </a:schemeClr>
                </a:solidFill>
              </a:rPr>
              <a:t>Contentbereich</a:t>
            </a:r>
            <a:endParaRPr lang="de-DE">
              <a:solidFill>
                <a:schemeClr val="accent1">
                  <a:lumMod val="90000"/>
                </a:schemeClr>
              </a:solidFill>
            </a:endParaRPr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AB88073C-624C-F2D5-5A4F-5FC2CBAF1A42}"/>
              </a:ext>
            </a:extLst>
          </p:cNvPr>
          <p:cNvSpPr/>
          <p:nvPr/>
        </p:nvSpPr>
        <p:spPr>
          <a:xfrm>
            <a:off x="8400000" y="1701000"/>
            <a:ext cx="2032141" cy="1538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72000" tIns="0" rIns="72000" bIns="0" rtlCol="0" anchor="ctr">
            <a:spAutoFit/>
          </a:bodyPr>
          <a:lstStyle/>
          <a:p>
            <a:pPr algn="r"/>
            <a:r>
              <a:rPr lang="de-DE" sz="1000">
                <a:solidFill>
                  <a:srgbClr val="FFC000"/>
                </a:solidFill>
              </a:rPr>
              <a:t>Führungslinie für Textplatzhalter</a:t>
            </a:r>
          </a:p>
        </p:txBody>
      </p:sp>
      <p:sp>
        <p:nvSpPr>
          <p:cNvPr id="16" name="Rechteck 15">
            <a:extLst>
              <a:ext uri="{FF2B5EF4-FFF2-40B4-BE49-F238E27FC236}">
                <a16:creationId xmlns:a16="http://schemas.microsoft.com/office/drawing/2014/main" id="{2DC701F5-BE0C-753E-9B4F-906554F7B47E}"/>
              </a:ext>
            </a:extLst>
          </p:cNvPr>
          <p:cNvSpPr/>
          <p:nvPr/>
        </p:nvSpPr>
        <p:spPr>
          <a:xfrm>
            <a:off x="8916168" y="1932742"/>
            <a:ext cx="1515973" cy="1538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72000" tIns="0" rIns="72000" bIns="0" rtlCol="0" anchor="ctr">
            <a:spAutoFit/>
          </a:bodyPr>
          <a:lstStyle/>
          <a:p>
            <a:pPr algn="r"/>
            <a:r>
              <a:rPr lang="de-DE" sz="1000">
                <a:solidFill>
                  <a:schemeClr val="accent4"/>
                </a:solidFill>
              </a:rPr>
              <a:t>Führungslinie für Bilder</a:t>
            </a:r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E474D4E5-EC45-19A2-B936-78DC87AF7A6D}"/>
              </a:ext>
            </a:extLst>
          </p:cNvPr>
          <p:cNvSpPr txBox="1"/>
          <p:nvPr/>
        </p:nvSpPr>
        <p:spPr>
          <a:xfrm>
            <a:off x="5880000" y="2019590"/>
            <a:ext cx="1810749" cy="1586844"/>
          </a:xfrm>
          <a:prstGeom prst="rect">
            <a:avLst/>
          </a:prstGeom>
          <a:solidFill>
            <a:srgbClr val="00B0F0"/>
          </a:solidFill>
        </p:spPr>
        <p:txBody>
          <a:bodyPr lIns="108000" tIns="72000" rIns="108000" bIns="72000">
            <a:noAutofit/>
          </a:bodyPr>
          <a:lstStyle>
            <a:defPPr>
              <a:defRPr lang="de-DE"/>
            </a:defPPr>
            <a:lvl1pPr>
              <a:spcAft>
                <a:spcPts val="181"/>
              </a:spcAft>
              <a:defRPr sz="1000">
                <a:solidFill>
                  <a:schemeClr val="bg1"/>
                </a:solidFill>
                <a:latin typeface="+mj-lt"/>
              </a:defRPr>
            </a:lvl1pPr>
            <a:lvl3pPr marL="180000" lvl="2" indent="-180000">
              <a:spcAft>
                <a:spcPts val="200"/>
              </a:spcAft>
              <a:buClr>
                <a:schemeClr val="bg1"/>
              </a:buClr>
              <a:buFont typeface="Georgia" panose="02040502050405020303" pitchFamily="18" charset="0"/>
              <a:buChar char="●"/>
              <a:defRPr sz="1000">
                <a:solidFill>
                  <a:schemeClr val="bg1"/>
                </a:solidFill>
              </a:defRPr>
            </a:lvl3pPr>
          </a:lstStyle>
          <a:p>
            <a:r>
              <a:rPr lang="de-DE" b="1">
                <a:latin typeface="+mn-lt"/>
              </a:rPr>
              <a:t>Bitte nutze nur</a:t>
            </a:r>
            <a:br>
              <a:rPr lang="de-DE" b="1">
                <a:latin typeface="+mn-lt"/>
              </a:rPr>
            </a:br>
            <a:r>
              <a:rPr lang="de-DE" b="1">
                <a:latin typeface="+mn-lt"/>
              </a:rPr>
              <a:t>die angelegten Layouts</a:t>
            </a:r>
            <a:br>
              <a:rPr lang="de-DE" b="1">
                <a:latin typeface="+mn-lt"/>
              </a:rPr>
            </a:br>
            <a:r>
              <a:rPr lang="de-DE" b="1">
                <a:latin typeface="+mn-lt"/>
              </a:rPr>
              <a:t>aus dem Master!</a:t>
            </a:r>
          </a:p>
          <a:p>
            <a:pPr marL="0" lvl="2" indent="0">
              <a:buNone/>
            </a:pPr>
            <a:r>
              <a:rPr lang="de-DE"/>
              <a:t>Wenn du merkst, dass</a:t>
            </a:r>
            <a:br>
              <a:rPr lang="de-DE"/>
            </a:br>
            <a:r>
              <a:rPr lang="de-DE"/>
              <a:t>sich die Folien verzogen</a:t>
            </a:r>
            <a:br>
              <a:rPr lang="de-DE"/>
            </a:br>
            <a:r>
              <a:rPr lang="de-DE"/>
              <a:t>hat oder Platzhalter verrutscht sind, klicke</a:t>
            </a:r>
            <a:br>
              <a:rPr lang="de-DE"/>
            </a:br>
            <a:r>
              <a:rPr lang="de-DE"/>
              <a:t>„Folie zurücksetzen“</a:t>
            </a:r>
            <a:br>
              <a:rPr lang="de-DE"/>
            </a:br>
            <a:r>
              <a:rPr lang="de-DE"/>
              <a:t>(rechte Maustaste).</a:t>
            </a:r>
          </a:p>
        </p:txBody>
      </p:sp>
    </p:spTree>
    <p:extLst>
      <p:ext uri="{BB962C8B-B14F-4D97-AF65-F5344CB8AC3E}">
        <p14:creationId xmlns:p14="http://schemas.microsoft.com/office/powerpoint/2010/main" val="3163379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8">
            <a:extLst>
              <a:ext uri="{FF2B5EF4-FFF2-40B4-BE49-F238E27FC236}">
                <a16:creationId xmlns:a16="http://schemas.microsoft.com/office/drawing/2014/main" id="{2E423FE5-7002-4988-8D47-C982D124AC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322A26"/>
                </a:solidFill>
              </a:rPr>
              <a:t>Layouts und </a:t>
            </a:r>
            <a:r>
              <a:rPr lang="en-US" err="1">
                <a:solidFill>
                  <a:srgbClr val="322A26"/>
                </a:solidFill>
              </a:rPr>
              <a:t>Führungslinien</a:t>
            </a:r>
            <a:endParaRPr lang="de-DE">
              <a:solidFill>
                <a:srgbClr val="322A26"/>
              </a:solidFill>
            </a:endParaRPr>
          </a:p>
        </p:txBody>
      </p:sp>
      <p:sp>
        <p:nvSpPr>
          <p:cNvPr id="25" name="Fußzeilenplatzhalter 5">
            <a:extLst>
              <a:ext uri="{FF2B5EF4-FFF2-40B4-BE49-F238E27FC236}">
                <a16:creationId xmlns:a16="http://schemas.microsoft.com/office/drawing/2014/main" id="{FE8F0D50-830D-407C-BEFB-B9680A65C9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Netze BW Guideline für PowerPoint | April 2023</a:t>
            </a:r>
          </a:p>
        </p:txBody>
      </p:sp>
      <p:sp>
        <p:nvSpPr>
          <p:cNvPr id="22" name="Foliennummernplatzhalter 6">
            <a:extLst>
              <a:ext uri="{FF2B5EF4-FFF2-40B4-BE49-F238E27FC236}">
                <a16:creationId xmlns:a16="http://schemas.microsoft.com/office/drawing/2014/main" id="{82182BAA-634C-4608-9079-C9BDE310E9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0BBFC357-94BC-44C8-B600-C5D15BBAA3CF}" type="slidenum">
              <a:rPr lang="de-DE" noProof="0" smtClean="0"/>
              <a:pPr lvl="0"/>
              <a:t>7</a:t>
            </a:fld>
            <a:endParaRPr lang="de-DE" noProof="0"/>
          </a:p>
        </p:txBody>
      </p:sp>
      <p:sp>
        <p:nvSpPr>
          <p:cNvPr id="13" name="Foliennummernplatzhalter 10">
            <a:extLst>
              <a:ext uri="{FF2B5EF4-FFF2-40B4-BE49-F238E27FC236}">
                <a16:creationId xmlns:a16="http://schemas.microsoft.com/office/drawing/2014/main" id="{3B41A35E-14B1-9327-2333-A3C15E29742C}"/>
              </a:ext>
            </a:extLst>
          </p:cNvPr>
          <p:cNvSpPr txBox="1">
            <a:spLocks/>
          </p:cNvSpPr>
          <p:nvPr/>
        </p:nvSpPr>
        <p:spPr>
          <a:xfrm>
            <a:off x="11499850" y="6543420"/>
            <a:ext cx="281577" cy="143868"/>
          </a:xfrm>
          <a:prstGeom prst="rect">
            <a:avLst/>
          </a:prstGeom>
        </p:spPr>
        <p:txBody>
          <a:bodyPr vert="horz" wrap="none" lIns="0" tIns="0" rIns="0" bIns="0" rtlCol="0" anchor="b" anchorCtr="0"/>
          <a:lstStyle>
            <a:defPPr>
              <a:defRPr lang="de-DE"/>
            </a:defPPr>
            <a:lvl1pPr marL="0" algn="r" defTabSz="914400" rtl="0" eaLnBrk="1" latinLnBrk="0" hangingPunct="1">
              <a:defRPr sz="10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21FCF6D-0389-4320-9D89-9A0C90B37087}" type="slidenum">
              <a:rPr lang="de-DE" smtClean="0"/>
              <a:pPr/>
              <a:t>7</a:t>
            </a:fld>
            <a:endParaRPr lang="de-DE"/>
          </a:p>
        </p:txBody>
      </p:sp>
      <p:sp>
        <p:nvSpPr>
          <p:cNvPr id="45" name="Rechteck 44">
            <a:extLst>
              <a:ext uri="{FF2B5EF4-FFF2-40B4-BE49-F238E27FC236}">
                <a16:creationId xmlns:a16="http://schemas.microsoft.com/office/drawing/2014/main" id="{A7E81FF7-6F6A-7EA6-8012-EC4843C58343}"/>
              </a:ext>
            </a:extLst>
          </p:cNvPr>
          <p:cNvSpPr/>
          <p:nvPr/>
        </p:nvSpPr>
        <p:spPr>
          <a:xfrm>
            <a:off x="5087888" y="4329100"/>
            <a:ext cx="180020" cy="180020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317" tIns="32659" rIns="65317" bIns="32659" rtlCol="0" anchor="ctr"/>
          <a:lstStyle/>
          <a:p>
            <a:pPr algn="ctr">
              <a:buClr>
                <a:schemeClr val="bg2"/>
              </a:buClr>
            </a:pPr>
            <a:endParaRPr lang="de-DE" sz="1452" err="1">
              <a:solidFill>
                <a:schemeClr val="tx1"/>
              </a:solidFill>
            </a:endParaRP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5E83C675-FA8E-E113-664D-78A8C1CDD519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7988" y="1845000"/>
            <a:ext cx="11376025" cy="3708635"/>
          </a:xfrm>
          <a:prstGeom prst="rect">
            <a:avLst/>
          </a:prstGeom>
        </p:spPr>
      </p:pic>
      <p:sp>
        <p:nvSpPr>
          <p:cNvPr id="5" name="Inhaltsplatzhalter 16">
            <a:extLst>
              <a:ext uri="{FF2B5EF4-FFF2-40B4-BE49-F238E27FC236}">
                <a16:creationId xmlns:a16="http://schemas.microsoft.com/office/drawing/2014/main" id="{5CCCA01F-F8A5-6B85-A63B-FBE74B126E57}"/>
              </a:ext>
            </a:extLst>
          </p:cNvPr>
          <p:cNvSpPr txBox="1">
            <a:spLocks/>
          </p:cNvSpPr>
          <p:nvPr/>
        </p:nvSpPr>
        <p:spPr>
          <a:xfrm>
            <a:off x="8904000" y="1090692"/>
            <a:ext cx="2344935" cy="1508615"/>
          </a:xfrm>
          <a:prstGeom prst="rect">
            <a:avLst/>
          </a:prstGeom>
          <a:solidFill>
            <a:srgbClr val="00B0F0"/>
          </a:solidFill>
          <a:ln w="28575">
            <a:noFill/>
          </a:ln>
          <a:effectLst/>
        </p:spPr>
        <p:txBody>
          <a:bodyPr lIns="108000" tIns="72000" rIns="108000" bIns="72000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1000">
                <a:solidFill>
                  <a:schemeClr val="bg1"/>
                </a:solidFill>
                <a:ea typeface="+mn-ea"/>
              </a:rPr>
              <a:t>Wichtig:</a:t>
            </a:r>
            <a:br>
              <a:rPr lang="de-DE" sz="1000">
                <a:solidFill>
                  <a:schemeClr val="bg1"/>
                </a:solidFill>
              </a:rPr>
            </a:br>
            <a:r>
              <a:rPr lang="de-DE" sz="1000">
                <a:solidFill>
                  <a:schemeClr val="bg1"/>
                </a:solidFill>
              </a:rPr>
              <a:t>Schalte das Lineal ein!</a:t>
            </a:r>
          </a:p>
          <a:p>
            <a:r>
              <a:rPr lang="de-DE" sz="1000" b="0">
                <a:solidFill>
                  <a:schemeClr val="bg1"/>
                </a:solidFill>
              </a:rPr>
              <a:t>Einzüge und Tabstopps helfen beim</a:t>
            </a:r>
            <a:br>
              <a:rPr lang="de-DE" sz="1000" b="0">
                <a:solidFill>
                  <a:schemeClr val="bg1"/>
                </a:solidFill>
              </a:rPr>
            </a:br>
            <a:r>
              <a:rPr lang="de-DE" sz="1000" b="0">
                <a:solidFill>
                  <a:schemeClr val="bg1"/>
                </a:solidFill>
              </a:rPr>
              <a:t>Ausrichten von Texten auf einer Folie</a:t>
            </a:r>
          </a:p>
        </p:txBody>
      </p:sp>
      <p:grpSp>
        <p:nvGrpSpPr>
          <p:cNvPr id="6" name="Gruppieren 5">
            <a:extLst>
              <a:ext uri="{FF2B5EF4-FFF2-40B4-BE49-F238E27FC236}">
                <a16:creationId xmlns:a16="http://schemas.microsoft.com/office/drawing/2014/main" id="{0DBA36E7-CEAD-EBBF-C247-C46B495F40AD}"/>
              </a:ext>
            </a:extLst>
          </p:cNvPr>
          <p:cNvGrpSpPr/>
          <p:nvPr/>
        </p:nvGrpSpPr>
        <p:grpSpPr>
          <a:xfrm>
            <a:off x="9018732" y="1971126"/>
            <a:ext cx="195951" cy="195951"/>
            <a:chOff x="403084" y="2791366"/>
            <a:chExt cx="576064" cy="576064"/>
          </a:xfrm>
        </p:grpSpPr>
        <p:sp>
          <p:nvSpPr>
            <p:cNvPr id="26" name="Rechteck 25">
              <a:extLst>
                <a:ext uri="{FF2B5EF4-FFF2-40B4-BE49-F238E27FC236}">
                  <a16:creationId xmlns:a16="http://schemas.microsoft.com/office/drawing/2014/main" id="{C6F71A90-DE9E-4D02-325A-66932941CF96}"/>
                </a:ext>
              </a:extLst>
            </p:cNvPr>
            <p:cNvSpPr/>
            <p:nvPr/>
          </p:nvSpPr>
          <p:spPr>
            <a:xfrm>
              <a:off x="403084" y="2791366"/>
              <a:ext cx="576064" cy="576064"/>
            </a:xfrm>
            <a:prstGeom prst="rect">
              <a:avLst/>
            </a:prstGeom>
            <a:gradFill>
              <a:gsLst>
                <a:gs pos="0">
                  <a:schemeClr val="bg1"/>
                </a:gs>
                <a:gs pos="50000">
                  <a:schemeClr val="bg1">
                    <a:lumMod val="95000"/>
                  </a:schemeClr>
                </a:gs>
              </a:gsLst>
              <a:lin ang="5400000" scaled="0"/>
            </a:gradFill>
            <a:ln>
              <a:solidFill>
                <a:schemeClr val="bg1">
                  <a:lumMod val="6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95250" h="190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de-DE" sz="1633"/>
            </a:p>
          </p:txBody>
        </p:sp>
        <p:sp>
          <p:nvSpPr>
            <p:cNvPr id="27" name="Rechteck 18">
              <a:extLst>
                <a:ext uri="{FF2B5EF4-FFF2-40B4-BE49-F238E27FC236}">
                  <a16:creationId xmlns:a16="http://schemas.microsoft.com/office/drawing/2014/main" id="{5E39AD1E-A01D-C19E-69C4-0F4D555645E6}"/>
                </a:ext>
              </a:extLst>
            </p:cNvPr>
            <p:cNvSpPr/>
            <p:nvPr/>
          </p:nvSpPr>
          <p:spPr>
            <a:xfrm>
              <a:off x="547100" y="2935382"/>
              <a:ext cx="288032" cy="288032"/>
            </a:xfrm>
            <a:custGeom>
              <a:avLst/>
              <a:gdLst>
                <a:gd name="connsiteX0" fmla="*/ 0 w 504056"/>
                <a:gd name="connsiteY0" fmla="*/ 0 h 504056"/>
                <a:gd name="connsiteX1" fmla="*/ 504056 w 504056"/>
                <a:gd name="connsiteY1" fmla="*/ 0 h 504056"/>
                <a:gd name="connsiteX2" fmla="*/ 504056 w 504056"/>
                <a:gd name="connsiteY2" fmla="*/ 504056 h 504056"/>
                <a:gd name="connsiteX3" fmla="*/ 0 w 504056"/>
                <a:gd name="connsiteY3" fmla="*/ 504056 h 504056"/>
                <a:gd name="connsiteX4" fmla="*/ 0 w 504056"/>
                <a:gd name="connsiteY4" fmla="*/ 0 h 504056"/>
                <a:gd name="connsiteX0" fmla="*/ 504056 w 595496"/>
                <a:gd name="connsiteY0" fmla="*/ 0 h 504056"/>
                <a:gd name="connsiteX1" fmla="*/ 504056 w 595496"/>
                <a:gd name="connsiteY1" fmla="*/ 504056 h 504056"/>
                <a:gd name="connsiteX2" fmla="*/ 0 w 595496"/>
                <a:gd name="connsiteY2" fmla="*/ 504056 h 504056"/>
                <a:gd name="connsiteX3" fmla="*/ 0 w 595496"/>
                <a:gd name="connsiteY3" fmla="*/ 0 h 504056"/>
                <a:gd name="connsiteX4" fmla="*/ 595496 w 595496"/>
                <a:gd name="connsiteY4" fmla="*/ 91440 h 504056"/>
                <a:gd name="connsiteX0" fmla="*/ 504056 w 504056"/>
                <a:gd name="connsiteY0" fmla="*/ 0 h 504056"/>
                <a:gd name="connsiteX1" fmla="*/ 504056 w 504056"/>
                <a:gd name="connsiteY1" fmla="*/ 504056 h 504056"/>
                <a:gd name="connsiteX2" fmla="*/ 0 w 504056"/>
                <a:gd name="connsiteY2" fmla="*/ 504056 h 504056"/>
                <a:gd name="connsiteX3" fmla="*/ 0 w 504056"/>
                <a:gd name="connsiteY3" fmla="*/ 0 h 504056"/>
                <a:gd name="connsiteX0" fmla="*/ 504056 w 504056"/>
                <a:gd name="connsiteY0" fmla="*/ 504056 h 504056"/>
                <a:gd name="connsiteX1" fmla="*/ 0 w 504056"/>
                <a:gd name="connsiteY1" fmla="*/ 504056 h 504056"/>
                <a:gd name="connsiteX2" fmla="*/ 0 w 504056"/>
                <a:gd name="connsiteY2" fmla="*/ 0 h 5040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04056" h="504056">
                  <a:moveTo>
                    <a:pt x="504056" y="504056"/>
                  </a:moveTo>
                  <a:lnTo>
                    <a:pt x="0" y="504056"/>
                  </a:lnTo>
                  <a:lnTo>
                    <a:pt x="0" y="0"/>
                  </a:lnTo>
                </a:path>
              </a:pathLst>
            </a:cu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de-DE" sz="1633"/>
            </a:p>
          </p:txBody>
        </p:sp>
      </p:grpSp>
      <p:grpSp>
        <p:nvGrpSpPr>
          <p:cNvPr id="8" name="Gruppieren 7">
            <a:extLst>
              <a:ext uri="{FF2B5EF4-FFF2-40B4-BE49-F238E27FC236}">
                <a16:creationId xmlns:a16="http://schemas.microsoft.com/office/drawing/2014/main" id="{F34351FE-DF71-05AB-68D7-2A58F1BDA573}"/>
              </a:ext>
            </a:extLst>
          </p:cNvPr>
          <p:cNvGrpSpPr/>
          <p:nvPr/>
        </p:nvGrpSpPr>
        <p:grpSpPr>
          <a:xfrm>
            <a:off x="9018507" y="2297725"/>
            <a:ext cx="195951" cy="195951"/>
            <a:chOff x="2123728" y="2888940"/>
            <a:chExt cx="576064" cy="576064"/>
          </a:xfrm>
        </p:grpSpPr>
        <p:sp>
          <p:nvSpPr>
            <p:cNvPr id="21" name="Rechteck 20">
              <a:extLst>
                <a:ext uri="{FF2B5EF4-FFF2-40B4-BE49-F238E27FC236}">
                  <a16:creationId xmlns:a16="http://schemas.microsoft.com/office/drawing/2014/main" id="{C45072DA-E6C2-DF93-9142-1B3011F99D4F}"/>
                </a:ext>
              </a:extLst>
            </p:cNvPr>
            <p:cNvSpPr/>
            <p:nvPr/>
          </p:nvSpPr>
          <p:spPr>
            <a:xfrm>
              <a:off x="2123728" y="2888940"/>
              <a:ext cx="576064" cy="576064"/>
            </a:xfrm>
            <a:prstGeom prst="rect">
              <a:avLst/>
            </a:prstGeom>
            <a:gradFill>
              <a:gsLst>
                <a:gs pos="0">
                  <a:schemeClr val="bg1"/>
                </a:gs>
                <a:gs pos="50000">
                  <a:schemeClr val="bg1">
                    <a:lumMod val="95000"/>
                  </a:schemeClr>
                </a:gs>
              </a:gsLst>
              <a:lin ang="5400000" scaled="0"/>
            </a:gradFill>
            <a:ln>
              <a:solidFill>
                <a:schemeClr val="bg1">
                  <a:lumMod val="6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95250" h="190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de-DE" sz="1633"/>
            </a:p>
          </p:txBody>
        </p:sp>
        <p:cxnSp>
          <p:nvCxnSpPr>
            <p:cNvPr id="23" name="Gerade Verbindung 54">
              <a:extLst>
                <a:ext uri="{FF2B5EF4-FFF2-40B4-BE49-F238E27FC236}">
                  <a16:creationId xmlns:a16="http://schemas.microsoft.com/office/drawing/2014/main" id="{523D0051-B1F9-3A7D-7967-F420993D2508}"/>
                </a:ext>
              </a:extLst>
            </p:cNvPr>
            <p:cNvCxnSpPr/>
            <p:nvPr/>
          </p:nvCxnSpPr>
          <p:spPr>
            <a:xfrm>
              <a:off x="2219739" y="3320988"/>
              <a:ext cx="384043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24" name="Gerade Verbindung 55">
              <a:extLst>
                <a:ext uri="{FF2B5EF4-FFF2-40B4-BE49-F238E27FC236}">
                  <a16:creationId xmlns:a16="http://schemas.microsoft.com/office/drawing/2014/main" id="{754AA767-56F3-27B9-2C8B-4B22A402EA3C}"/>
                </a:ext>
              </a:extLst>
            </p:cNvPr>
            <p:cNvCxnSpPr/>
            <p:nvPr/>
          </p:nvCxnSpPr>
          <p:spPr>
            <a:xfrm>
              <a:off x="2411760" y="3032956"/>
              <a:ext cx="0" cy="288032"/>
            </a:xfrm>
            <a:prstGeom prst="line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10" name="Rechteck 9">
            <a:extLst>
              <a:ext uri="{FF2B5EF4-FFF2-40B4-BE49-F238E27FC236}">
                <a16:creationId xmlns:a16="http://schemas.microsoft.com/office/drawing/2014/main" id="{E0EED676-1519-E54D-F98B-CAE4E867EF3B}"/>
              </a:ext>
            </a:extLst>
          </p:cNvPr>
          <p:cNvSpPr/>
          <p:nvPr/>
        </p:nvSpPr>
        <p:spPr>
          <a:xfrm>
            <a:off x="9280255" y="1955734"/>
            <a:ext cx="522820" cy="2449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 anchorCtr="0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907">
                <a:solidFill>
                  <a:schemeClr val="bg1"/>
                </a:solidFill>
              </a:rPr>
              <a:t>Ausrichtung</a:t>
            </a:r>
          </a:p>
          <a:p>
            <a:r>
              <a:rPr lang="de-DE" sz="907">
                <a:solidFill>
                  <a:schemeClr val="bg1"/>
                </a:solidFill>
              </a:rPr>
              <a:t>links</a:t>
            </a:r>
          </a:p>
        </p:txBody>
      </p:sp>
      <p:grpSp>
        <p:nvGrpSpPr>
          <p:cNvPr id="11" name="Gruppieren 10">
            <a:extLst>
              <a:ext uri="{FF2B5EF4-FFF2-40B4-BE49-F238E27FC236}">
                <a16:creationId xmlns:a16="http://schemas.microsoft.com/office/drawing/2014/main" id="{DB074DEE-EF1C-8449-2023-F34315AA1C3E}"/>
              </a:ext>
            </a:extLst>
          </p:cNvPr>
          <p:cNvGrpSpPr/>
          <p:nvPr/>
        </p:nvGrpSpPr>
        <p:grpSpPr>
          <a:xfrm>
            <a:off x="9966160" y="1971126"/>
            <a:ext cx="195951" cy="195951"/>
            <a:chOff x="1259632" y="2791366"/>
            <a:chExt cx="576064" cy="576064"/>
          </a:xfrm>
        </p:grpSpPr>
        <p:sp>
          <p:nvSpPr>
            <p:cNvPr id="19" name="Rechteck 18">
              <a:extLst>
                <a:ext uri="{FF2B5EF4-FFF2-40B4-BE49-F238E27FC236}">
                  <a16:creationId xmlns:a16="http://schemas.microsoft.com/office/drawing/2014/main" id="{D35383F0-164D-E12B-330B-FF1080CAC08F}"/>
                </a:ext>
              </a:extLst>
            </p:cNvPr>
            <p:cNvSpPr/>
            <p:nvPr/>
          </p:nvSpPr>
          <p:spPr>
            <a:xfrm>
              <a:off x="1259632" y="2791366"/>
              <a:ext cx="576064" cy="576064"/>
            </a:xfrm>
            <a:prstGeom prst="rect">
              <a:avLst/>
            </a:prstGeom>
            <a:gradFill>
              <a:gsLst>
                <a:gs pos="0">
                  <a:schemeClr val="bg1"/>
                </a:gs>
                <a:gs pos="50000">
                  <a:schemeClr val="bg1">
                    <a:lumMod val="95000"/>
                  </a:schemeClr>
                </a:gs>
              </a:gsLst>
              <a:lin ang="5400000" scaled="0"/>
            </a:gradFill>
            <a:ln>
              <a:solidFill>
                <a:schemeClr val="bg1">
                  <a:lumMod val="6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95250" h="190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de-DE" sz="1633"/>
            </a:p>
          </p:txBody>
        </p:sp>
        <p:sp>
          <p:nvSpPr>
            <p:cNvPr id="20" name="Rechteck 18">
              <a:extLst>
                <a:ext uri="{FF2B5EF4-FFF2-40B4-BE49-F238E27FC236}">
                  <a16:creationId xmlns:a16="http://schemas.microsoft.com/office/drawing/2014/main" id="{049DA402-CDFB-ECD9-41B5-7C4682659BB4}"/>
                </a:ext>
              </a:extLst>
            </p:cNvPr>
            <p:cNvSpPr/>
            <p:nvPr/>
          </p:nvSpPr>
          <p:spPr>
            <a:xfrm flipH="1">
              <a:off x="1403648" y="2935382"/>
              <a:ext cx="288032" cy="288032"/>
            </a:xfrm>
            <a:custGeom>
              <a:avLst/>
              <a:gdLst>
                <a:gd name="connsiteX0" fmla="*/ 0 w 504056"/>
                <a:gd name="connsiteY0" fmla="*/ 0 h 504056"/>
                <a:gd name="connsiteX1" fmla="*/ 504056 w 504056"/>
                <a:gd name="connsiteY1" fmla="*/ 0 h 504056"/>
                <a:gd name="connsiteX2" fmla="*/ 504056 w 504056"/>
                <a:gd name="connsiteY2" fmla="*/ 504056 h 504056"/>
                <a:gd name="connsiteX3" fmla="*/ 0 w 504056"/>
                <a:gd name="connsiteY3" fmla="*/ 504056 h 504056"/>
                <a:gd name="connsiteX4" fmla="*/ 0 w 504056"/>
                <a:gd name="connsiteY4" fmla="*/ 0 h 504056"/>
                <a:gd name="connsiteX0" fmla="*/ 504056 w 595496"/>
                <a:gd name="connsiteY0" fmla="*/ 0 h 504056"/>
                <a:gd name="connsiteX1" fmla="*/ 504056 w 595496"/>
                <a:gd name="connsiteY1" fmla="*/ 504056 h 504056"/>
                <a:gd name="connsiteX2" fmla="*/ 0 w 595496"/>
                <a:gd name="connsiteY2" fmla="*/ 504056 h 504056"/>
                <a:gd name="connsiteX3" fmla="*/ 0 w 595496"/>
                <a:gd name="connsiteY3" fmla="*/ 0 h 504056"/>
                <a:gd name="connsiteX4" fmla="*/ 595496 w 595496"/>
                <a:gd name="connsiteY4" fmla="*/ 91440 h 504056"/>
                <a:gd name="connsiteX0" fmla="*/ 504056 w 504056"/>
                <a:gd name="connsiteY0" fmla="*/ 0 h 504056"/>
                <a:gd name="connsiteX1" fmla="*/ 504056 w 504056"/>
                <a:gd name="connsiteY1" fmla="*/ 504056 h 504056"/>
                <a:gd name="connsiteX2" fmla="*/ 0 w 504056"/>
                <a:gd name="connsiteY2" fmla="*/ 504056 h 504056"/>
                <a:gd name="connsiteX3" fmla="*/ 0 w 504056"/>
                <a:gd name="connsiteY3" fmla="*/ 0 h 504056"/>
                <a:gd name="connsiteX0" fmla="*/ 504056 w 504056"/>
                <a:gd name="connsiteY0" fmla="*/ 504056 h 504056"/>
                <a:gd name="connsiteX1" fmla="*/ 0 w 504056"/>
                <a:gd name="connsiteY1" fmla="*/ 504056 h 504056"/>
                <a:gd name="connsiteX2" fmla="*/ 0 w 504056"/>
                <a:gd name="connsiteY2" fmla="*/ 0 h 5040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04056" h="504056">
                  <a:moveTo>
                    <a:pt x="504056" y="504056"/>
                  </a:moveTo>
                  <a:lnTo>
                    <a:pt x="0" y="504056"/>
                  </a:lnTo>
                  <a:lnTo>
                    <a:pt x="0" y="0"/>
                  </a:lnTo>
                </a:path>
              </a:pathLst>
            </a:cu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de-DE" sz="1633"/>
            </a:p>
          </p:txBody>
        </p:sp>
      </p:grpSp>
      <p:sp>
        <p:nvSpPr>
          <p:cNvPr id="12" name="Rechteck 11">
            <a:extLst>
              <a:ext uri="{FF2B5EF4-FFF2-40B4-BE49-F238E27FC236}">
                <a16:creationId xmlns:a16="http://schemas.microsoft.com/office/drawing/2014/main" id="{2AD38F1E-7910-6EDC-0052-F73C9CBAD0E5}"/>
              </a:ext>
            </a:extLst>
          </p:cNvPr>
          <p:cNvSpPr/>
          <p:nvPr/>
        </p:nvSpPr>
        <p:spPr>
          <a:xfrm>
            <a:off x="9280030" y="2282333"/>
            <a:ext cx="522820" cy="2449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 anchorCtr="0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907">
                <a:solidFill>
                  <a:schemeClr val="bg1"/>
                </a:solidFill>
              </a:rPr>
              <a:t>Ausrichtung</a:t>
            </a:r>
          </a:p>
          <a:p>
            <a:r>
              <a:rPr lang="de-DE" sz="907">
                <a:solidFill>
                  <a:schemeClr val="bg1"/>
                </a:solidFill>
              </a:rPr>
              <a:t>mittig</a:t>
            </a:r>
          </a:p>
        </p:txBody>
      </p:sp>
      <p:sp>
        <p:nvSpPr>
          <p:cNvPr id="18" name="Rechteck 17">
            <a:extLst>
              <a:ext uri="{FF2B5EF4-FFF2-40B4-BE49-F238E27FC236}">
                <a16:creationId xmlns:a16="http://schemas.microsoft.com/office/drawing/2014/main" id="{64BA108E-C4C0-93E1-0BFD-36108A3B35C7}"/>
              </a:ext>
            </a:extLst>
          </p:cNvPr>
          <p:cNvSpPr/>
          <p:nvPr/>
        </p:nvSpPr>
        <p:spPr>
          <a:xfrm>
            <a:off x="10227683" y="1955734"/>
            <a:ext cx="522820" cy="2449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 anchorCtr="0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907">
                <a:solidFill>
                  <a:schemeClr val="bg1"/>
                </a:solidFill>
              </a:rPr>
              <a:t>Ausrichtung</a:t>
            </a:r>
          </a:p>
          <a:p>
            <a:r>
              <a:rPr lang="de-DE" sz="907">
                <a:solidFill>
                  <a:schemeClr val="bg1"/>
                </a:solidFill>
              </a:rPr>
              <a:t>rechts</a:t>
            </a:r>
          </a:p>
        </p:txBody>
      </p:sp>
      <p:sp>
        <p:nvSpPr>
          <p:cNvPr id="28" name="Rechteck 27">
            <a:extLst>
              <a:ext uri="{FF2B5EF4-FFF2-40B4-BE49-F238E27FC236}">
                <a16:creationId xmlns:a16="http://schemas.microsoft.com/office/drawing/2014/main" id="{B721B5CB-824B-8BC7-0230-CE3C02BAE64A}"/>
              </a:ext>
            </a:extLst>
          </p:cNvPr>
          <p:cNvSpPr/>
          <p:nvPr/>
        </p:nvSpPr>
        <p:spPr>
          <a:xfrm>
            <a:off x="3504000" y="4528189"/>
            <a:ext cx="4423097" cy="1690810"/>
          </a:xfrm>
          <a:prstGeom prst="rect">
            <a:avLst/>
          </a:prstGeom>
          <a:solidFill>
            <a:srgbClr val="00B0F0"/>
          </a:solidFill>
        </p:spPr>
        <p:txBody>
          <a:bodyPr lIns="108000" tIns="72000" rIns="108000" bIns="72000">
            <a:no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181"/>
              </a:spcAft>
            </a:pPr>
            <a:r>
              <a:rPr lang="de-DE" sz="1000" err="1">
                <a:solidFill>
                  <a:schemeClr val="bg1"/>
                </a:solidFill>
                <a:latin typeface="+mj-lt"/>
              </a:rPr>
              <a:t>Ebenensprünge</a:t>
            </a:r>
            <a:endParaRPr lang="de-DE" sz="1000">
              <a:solidFill>
                <a:schemeClr val="bg1"/>
              </a:solidFill>
              <a:latin typeface="+mj-lt"/>
            </a:endParaRPr>
          </a:p>
          <a:p>
            <a:pPr marL="180000" lvl="2" indent="-180000">
              <a:spcAft>
                <a:spcPts val="200"/>
              </a:spcAft>
              <a:buClr>
                <a:schemeClr val="bg1"/>
              </a:buClr>
              <a:buFont typeface="Georgia" panose="02040502050405020303" pitchFamily="18" charset="0"/>
              <a:buChar char="●"/>
            </a:pPr>
            <a:r>
              <a:rPr lang="de-DE" sz="1000">
                <a:solidFill>
                  <a:schemeClr val="bg1"/>
                </a:solidFill>
              </a:rPr>
              <a:t>Die Textebenen werden mit dem Befehl Listenebene erhöhen und Listenebene verringern zugewiesen. </a:t>
            </a:r>
            <a:r>
              <a:rPr lang="de-DE" sz="1000" b="1">
                <a:solidFill>
                  <a:schemeClr val="bg1"/>
                </a:solidFill>
              </a:rPr>
              <a:t>Registerkarte:</a:t>
            </a:r>
            <a:r>
              <a:rPr lang="de-DE" sz="1000">
                <a:solidFill>
                  <a:schemeClr val="bg1"/>
                </a:solidFill>
              </a:rPr>
              <a:t> Start </a:t>
            </a:r>
            <a:br>
              <a:rPr lang="de-DE" sz="1000">
                <a:solidFill>
                  <a:schemeClr val="bg1"/>
                </a:solidFill>
              </a:rPr>
            </a:br>
            <a:r>
              <a:rPr lang="de-DE" sz="1000" b="1">
                <a:solidFill>
                  <a:schemeClr val="bg1"/>
                </a:solidFill>
              </a:rPr>
              <a:t>Bereich:</a:t>
            </a:r>
            <a:r>
              <a:rPr lang="de-DE" sz="1000">
                <a:solidFill>
                  <a:schemeClr val="bg1"/>
                </a:solidFill>
              </a:rPr>
              <a:t> Absatz</a:t>
            </a:r>
          </a:p>
          <a:p>
            <a:pPr marL="180000" lvl="2" indent="-180000">
              <a:spcAft>
                <a:spcPts val="200"/>
              </a:spcAft>
              <a:buClr>
                <a:schemeClr val="bg1"/>
              </a:buClr>
              <a:buFont typeface="Georgia" panose="02040502050405020303" pitchFamily="18" charset="0"/>
              <a:buChar char="●"/>
            </a:pPr>
            <a:endParaRPr lang="de-DE" sz="1000">
              <a:solidFill>
                <a:schemeClr val="bg1"/>
              </a:solidFill>
            </a:endParaRPr>
          </a:p>
          <a:p>
            <a:pPr marL="180000" lvl="2" indent="-180000">
              <a:spcAft>
                <a:spcPts val="200"/>
              </a:spcAft>
              <a:buClr>
                <a:schemeClr val="bg1"/>
              </a:buClr>
              <a:buFont typeface="Georgia" panose="02040502050405020303" pitchFamily="18" charset="0"/>
              <a:buChar char="●"/>
            </a:pPr>
            <a:endParaRPr lang="de-DE" sz="1000">
              <a:solidFill>
                <a:schemeClr val="bg1"/>
              </a:solidFill>
            </a:endParaRPr>
          </a:p>
          <a:p>
            <a:pPr marL="0" lvl="2">
              <a:spcAft>
                <a:spcPts val="181"/>
              </a:spcAft>
              <a:buClr>
                <a:schemeClr val="bg1"/>
              </a:buClr>
            </a:pPr>
            <a:r>
              <a:rPr lang="de-DE" sz="907">
                <a:solidFill>
                  <a:schemeClr val="bg1"/>
                </a:solidFill>
              </a:rPr>
              <a:t>Alternativ sind folgende Tastenkombinationen definiert:</a:t>
            </a:r>
          </a:p>
          <a:p>
            <a:pPr marL="180000" lvl="2" indent="-180000">
              <a:spcAft>
                <a:spcPts val="200"/>
              </a:spcAft>
              <a:buClr>
                <a:schemeClr val="bg1"/>
              </a:buClr>
              <a:buFont typeface="Georgia" panose="02040502050405020303" pitchFamily="18" charset="0"/>
              <a:buChar char="●"/>
              <a:tabLst>
                <a:tab pos="1382573" algn="l"/>
              </a:tabLst>
            </a:pPr>
            <a:r>
              <a:rPr lang="de-DE" sz="1000">
                <a:solidFill>
                  <a:schemeClr val="bg1"/>
                </a:solidFill>
              </a:rPr>
              <a:t>Listenebene erhöhen:	</a:t>
            </a:r>
            <a:r>
              <a:rPr lang="de-DE" sz="1000" err="1">
                <a:solidFill>
                  <a:schemeClr val="bg1"/>
                </a:solidFill>
              </a:rPr>
              <a:t>Alt+Shift+Pfeiltaste</a:t>
            </a:r>
            <a:r>
              <a:rPr lang="de-DE" sz="1000">
                <a:solidFill>
                  <a:schemeClr val="bg1"/>
                </a:solidFill>
              </a:rPr>
              <a:t> rechts</a:t>
            </a:r>
          </a:p>
          <a:p>
            <a:pPr marL="180000" lvl="2" indent="-180000">
              <a:spcAft>
                <a:spcPts val="200"/>
              </a:spcAft>
              <a:buClr>
                <a:schemeClr val="bg1"/>
              </a:buClr>
              <a:buFont typeface="Georgia" panose="02040502050405020303" pitchFamily="18" charset="0"/>
              <a:buChar char="●"/>
              <a:tabLst>
                <a:tab pos="1382573" algn="l"/>
              </a:tabLst>
            </a:pPr>
            <a:r>
              <a:rPr lang="de-DE" sz="1000">
                <a:solidFill>
                  <a:schemeClr val="bg1"/>
                </a:solidFill>
              </a:rPr>
              <a:t>Listenebene verringern:	</a:t>
            </a:r>
            <a:r>
              <a:rPr lang="de-DE" sz="1000" err="1">
                <a:solidFill>
                  <a:schemeClr val="bg1"/>
                </a:solidFill>
              </a:rPr>
              <a:t>Alt+Shift+Pfeiltaste</a:t>
            </a:r>
            <a:r>
              <a:rPr lang="de-DE" sz="1000">
                <a:solidFill>
                  <a:schemeClr val="bg1"/>
                </a:solidFill>
              </a:rPr>
              <a:t> links</a:t>
            </a:r>
          </a:p>
          <a:p>
            <a:pPr marL="163296" lvl="2" indent="-163296">
              <a:spcAft>
                <a:spcPts val="181"/>
              </a:spcAft>
              <a:buClr>
                <a:schemeClr val="bg1"/>
              </a:buClr>
              <a:buFont typeface="Wingdings" panose="05000000000000000000" pitchFamily="2" charset="2"/>
              <a:buChar char="§"/>
            </a:pPr>
            <a:endParaRPr lang="de-DE" sz="907">
              <a:solidFill>
                <a:schemeClr val="bg1"/>
              </a:solidFill>
            </a:endParaRPr>
          </a:p>
        </p:txBody>
      </p:sp>
      <p:pic>
        <p:nvPicPr>
          <p:cNvPr id="29" name="Picture 2">
            <a:extLst>
              <a:ext uri="{FF2B5EF4-FFF2-40B4-BE49-F238E27FC236}">
                <a16:creationId xmlns:a16="http://schemas.microsoft.com/office/drawing/2014/main" id="{2CC827DA-C6F2-6BDC-1A17-59111E35216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4835916" y="5138395"/>
            <a:ext cx="604128" cy="29618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895663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7">
            <a:extLst>
              <a:ext uri="{FF2B5EF4-FFF2-40B4-BE49-F238E27FC236}">
                <a16:creationId xmlns:a16="http://schemas.microsoft.com/office/drawing/2014/main" id="{4E06F55D-42B0-4620-8127-67ED14A5B8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err="1"/>
              <a:t>Bearbeiten</a:t>
            </a:r>
            <a:r>
              <a:rPr lang="en-US"/>
              <a:t> von </a:t>
            </a:r>
            <a:r>
              <a:rPr lang="en-US" err="1"/>
              <a:t>Bildern</a:t>
            </a:r>
            <a:endParaRPr lang="de-DE"/>
          </a:p>
        </p:txBody>
      </p:sp>
      <p:sp>
        <p:nvSpPr>
          <p:cNvPr id="25" name="Fußzeilenplatzhalter 5">
            <a:extLst>
              <a:ext uri="{FF2B5EF4-FFF2-40B4-BE49-F238E27FC236}">
                <a16:creationId xmlns:a16="http://schemas.microsoft.com/office/drawing/2014/main" id="{FE8F0D50-830D-407C-BEFB-B9680A65C9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Netze BW Guideline für PowerPoint | April 2023</a:t>
            </a:r>
          </a:p>
        </p:txBody>
      </p:sp>
      <p:sp>
        <p:nvSpPr>
          <p:cNvPr id="22" name="Foliennummernplatzhalter 6">
            <a:extLst>
              <a:ext uri="{FF2B5EF4-FFF2-40B4-BE49-F238E27FC236}">
                <a16:creationId xmlns:a16="http://schemas.microsoft.com/office/drawing/2014/main" id="{82182BAA-634C-4608-9079-C9BDE310E9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0BBFC357-94BC-44C8-B600-C5D15BBAA3CF}" type="slidenum">
              <a:rPr lang="de-DE" noProof="0" smtClean="0"/>
              <a:pPr lvl="0"/>
              <a:t>8</a:t>
            </a:fld>
            <a:endParaRPr lang="de-DE" noProof="0"/>
          </a:p>
        </p:txBody>
      </p:sp>
      <p:pic>
        <p:nvPicPr>
          <p:cNvPr id="6" name="Bildplatzhalter 5" descr="Ein Bild, das draußen, Person enthält.&#10;&#10;Automatisch generierte Beschreibung">
            <a:extLst>
              <a:ext uri="{FF2B5EF4-FFF2-40B4-BE49-F238E27FC236}">
                <a16:creationId xmlns:a16="http://schemas.microsoft.com/office/drawing/2014/main" id="{91E3F10A-2B64-386D-2CC4-2ED5BB85A2D5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/>
      </p:pic>
      <p:grpSp>
        <p:nvGrpSpPr>
          <p:cNvPr id="11" name="Gruppieren 10">
            <a:extLst>
              <a:ext uri="{FF2B5EF4-FFF2-40B4-BE49-F238E27FC236}">
                <a16:creationId xmlns:a16="http://schemas.microsoft.com/office/drawing/2014/main" id="{1591162F-54E0-BEBA-92F8-FE20276BF883}"/>
              </a:ext>
            </a:extLst>
          </p:cNvPr>
          <p:cNvGrpSpPr/>
          <p:nvPr/>
        </p:nvGrpSpPr>
        <p:grpSpPr>
          <a:xfrm>
            <a:off x="326810" y="1785188"/>
            <a:ext cx="192000" cy="192000"/>
            <a:chOff x="4103948" y="1383618"/>
            <a:chExt cx="180020" cy="180020"/>
          </a:xfrm>
        </p:grpSpPr>
        <p:sp>
          <p:nvSpPr>
            <p:cNvPr id="29" name="Ellipse 28">
              <a:extLst>
                <a:ext uri="{FF2B5EF4-FFF2-40B4-BE49-F238E27FC236}">
                  <a16:creationId xmlns:a16="http://schemas.microsoft.com/office/drawing/2014/main" id="{C922A802-38C7-886C-AC31-AF40283B81F7}"/>
                </a:ext>
              </a:extLst>
            </p:cNvPr>
            <p:cNvSpPr/>
            <p:nvPr/>
          </p:nvSpPr>
          <p:spPr>
            <a:xfrm>
              <a:off x="4103948" y="1383618"/>
              <a:ext cx="180020" cy="180020"/>
            </a:xfrm>
            <a:prstGeom prst="ellipse">
              <a:avLst/>
            </a:prstGeom>
            <a:noFill/>
            <a:ln w="1270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239994" indent="-239994" algn="ctr">
                <a:spcBef>
                  <a:spcPts val="8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</a:pPr>
              <a:endParaRPr lang="de-DE" sz="2133">
                <a:solidFill>
                  <a:schemeClr val="tx2"/>
                </a:solidFill>
              </a:endParaRPr>
            </a:p>
          </p:txBody>
        </p:sp>
        <p:sp>
          <p:nvSpPr>
            <p:cNvPr id="30" name="Ellipse 29">
              <a:extLst>
                <a:ext uri="{FF2B5EF4-FFF2-40B4-BE49-F238E27FC236}">
                  <a16:creationId xmlns:a16="http://schemas.microsoft.com/office/drawing/2014/main" id="{B937C3C8-19B3-7A04-2AD4-1B68E7DC77C6}"/>
                </a:ext>
              </a:extLst>
            </p:cNvPr>
            <p:cNvSpPr/>
            <p:nvPr/>
          </p:nvSpPr>
          <p:spPr>
            <a:xfrm>
              <a:off x="4153762" y="1433432"/>
              <a:ext cx="80392" cy="80392"/>
            </a:xfrm>
            <a:prstGeom prst="ellipse">
              <a:avLst/>
            </a:prstGeom>
            <a:noFill/>
            <a:ln w="1270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239994" indent="-239994" algn="ctr">
                <a:spcBef>
                  <a:spcPts val="8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</a:pPr>
              <a:endParaRPr lang="de-DE" sz="2133">
                <a:solidFill>
                  <a:schemeClr val="tx2"/>
                </a:solidFill>
              </a:endParaRPr>
            </a:p>
          </p:txBody>
        </p:sp>
      </p:grpSp>
      <p:grpSp>
        <p:nvGrpSpPr>
          <p:cNvPr id="12" name="Gruppieren 11">
            <a:extLst>
              <a:ext uri="{FF2B5EF4-FFF2-40B4-BE49-F238E27FC236}">
                <a16:creationId xmlns:a16="http://schemas.microsoft.com/office/drawing/2014/main" id="{30AA85C3-476D-1E75-BF8D-5C5A95C4C1DB}"/>
              </a:ext>
            </a:extLst>
          </p:cNvPr>
          <p:cNvGrpSpPr/>
          <p:nvPr/>
        </p:nvGrpSpPr>
        <p:grpSpPr>
          <a:xfrm>
            <a:off x="318833" y="6168610"/>
            <a:ext cx="192000" cy="192000"/>
            <a:chOff x="4103948" y="1383618"/>
            <a:chExt cx="180020" cy="180020"/>
          </a:xfrm>
        </p:grpSpPr>
        <p:sp>
          <p:nvSpPr>
            <p:cNvPr id="27" name="Ellipse 26">
              <a:extLst>
                <a:ext uri="{FF2B5EF4-FFF2-40B4-BE49-F238E27FC236}">
                  <a16:creationId xmlns:a16="http://schemas.microsoft.com/office/drawing/2014/main" id="{3BC5C86A-7266-6F76-DC5A-9B3F7FD0AD66}"/>
                </a:ext>
              </a:extLst>
            </p:cNvPr>
            <p:cNvSpPr/>
            <p:nvPr/>
          </p:nvSpPr>
          <p:spPr>
            <a:xfrm>
              <a:off x="4103948" y="1383618"/>
              <a:ext cx="180020" cy="180020"/>
            </a:xfrm>
            <a:prstGeom prst="ellipse">
              <a:avLst/>
            </a:prstGeom>
            <a:noFill/>
            <a:ln w="1270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239994" indent="-239994" algn="ctr">
                <a:spcBef>
                  <a:spcPts val="8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</a:pPr>
              <a:endParaRPr lang="de-DE" sz="2133">
                <a:solidFill>
                  <a:schemeClr val="tx2"/>
                </a:solidFill>
              </a:endParaRPr>
            </a:p>
          </p:txBody>
        </p:sp>
        <p:sp>
          <p:nvSpPr>
            <p:cNvPr id="28" name="Ellipse 27">
              <a:extLst>
                <a:ext uri="{FF2B5EF4-FFF2-40B4-BE49-F238E27FC236}">
                  <a16:creationId xmlns:a16="http://schemas.microsoft.com/office/drawing/2014/main" id="{8061EEEC-7CA0-D7DF-4F38-49CEFA8A05E3}"/>
                </a:ext>
              </a:extLst>
            </p:cNvPr>
            <p:cNvSpPr/>
            <p:nvPr/>
          </p:nvSpPr>
          <p:spPr>
            <a:xfrm>
              <a:off x="4153762" y="1433432"/>
              <a:ext cx="80392" cy="80392"/>
            </a:xfrm>
            <a:prstGeom prst="ellipse">
              <a:avLst/>
            </a:prstGeom>
            <a:noFill/>
            <a:ln w="1270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239994" indent="-239994" algn="ctr">
                <a:spcBef>
                  <a:spcPts val="8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</a:pPr>
              <a:endParaRPr lang="de-DE" sz="2133">
                <a:solidFill>
                  <a:schemeClr val="tx2"/>
                </a:solidFill>
              </a:endParaRPr>
            </a:p>
          </p:txBody>
        </p:sp>
      </p:grpSp>
      <p:grpSp>
        <p:nvGrpSpPr>
          <p:cNvPr id="13" name="Gruppieren 12">
            <a:extLst>
              <a:ext uri="{FF2B5EF4-FFF2-40B4-BE49-F238E27FC236}">
                <a16:creationId xmlns:a16="http://schemas.microsoft.com/office/drawing/2014/main" id="{627D67D0-8D0B-D0B6-9006-2F6FDD0559AE}"/>
              </a:ext>
            </a:extLst>
          </p:cNvPr>
          <p:cNvGrpSpPr/>
          <p:nvPr/>
        </p:nvGrpSpPr>
        <p:grpSpPr>
          <a:xfrm>
            <a:off x="5709469" y="6177800"/>
            <a:ext cx="192000" cy="192000"/>
            <a:chOff x="4103948" y="1383618"/>
            <a:chExt cx="180020" cy="180020"/>
          </a:xfrm>
        </p:grpSpPr>
        <p:sp>
          <p:nvSpPr>
            <p:cNvPr id="24" name="Ellipse 23">
              <a:extLst>
                <a:ext uri="{FF2B5EF4-FFF2-40B4-BE49-F238E27FC236}">
                  <a16:creationId xmlns:a16="http://schemas.microsoft.com/office/drawing/2014/main" id="{9DA8DCBC-C908-67BE-5079-0AEE1911350F}"/>
                </a:ext>
              </a:extLst>
            </p:cNvPr>
            <p:cNvSpPr/>
            <p:nvPr/>
          </p:nvSpPr>
          <p:spPr>
            <a:xfrm>
              <a:off x="4103948" y="1383618"/>
              <a:ext cx="180020" cy="180020"/>
            </a:xfrm>
            <a:prstGeom prst="ellipse">
              <a:avLst/>
            </a:prstGeom>
            <a:noFill/>
            <a:ln w="1270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239994" indent="-239994" algn="ctr">
                <a:spcBef>
                  <a:spcPts val="8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</a:pPr>
              <a:endParaRPr lang="de-DE" sz="2133">
                <a:solidFill>
                  <a:schemeClr val="tx2"/>
                </a:solidFill>
              </a:endParaRPr>
            </a:p>
          </p:txBody>
        </p:sp>
        <p:sp>
          <p:nvSpPr>
            <p:cNvPr id="26" name="Ellipse 25">
              <a:extLst>
                <a:ext uri="{FF2B5EF4-FFF2-40B4-BE49-F238E27FC236}">
                  <a16:creationId xmlns:a16="http://schemas.microsoft.com/office/drawing/2014/main" id="{68E01759-9EDD-CC21-21A4-859FD1C2C88A}"/>
                </a:ext>
              </a:extLst>
            </p:cNvPr>
            <p:cNvSpPr/>
            <p:nvPr/>
          </p:nvSpPr>
          <p:spPr>
            <a:xfrm>
              <a:off x="4153762" y="1433432"/>
              <a:ext cx="80392" cy="80392"/>
            </a:xfrm>
            <a:prstGeom prst="ellipse">
              <a:avLst/>
            </a:prstGeom>
            <a:noFill/>
            <a:ln w="1270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239994" indent="-239994" algn="ctr">
                <a:spcBef>
                  <a:spcPts val="8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</a:pPr>
              <a:endParaRPr lang="de-DE" sz="2133">
                <a:solidFill>
                  <a:schemeClr val="tx2"/>
                </a:solidFill>
              </a:endParaRPr>
            </a:p>
          </p:txBody>
        </p:sp>
      </p:grpSp>
      <p:sp>
        <p:nvSpPr>
          <p:cNvPr id="14" name="Textfeld 35">
            <a:extLst>
              <a:ext uri="{FF2B5EF4-FFF2-40B4-BE49-F238E27FC236}">
                <a16:creationId xmlns:a16="http://schemas.microsoft.com/office/drawing/2014/main" id="{19F81DC5-671D-1B39-6562-6C9BA676A6AA}"/>
              </a:ext>
            </a:extLst>
          </p:cNvPr>
          <p:cNvSpPr txBox="1"/>
          <p:nvPr/>
        </p:nvSpPr>
        <p:spPr>
          <a:xfrm>
            <a:off x="8576620" y="4833156"/>
            <a:ext cx="1810749" cy="612700"/>
          </a:xfrm>
          <a:prstGeom prst="rect">
            <a:avLst/>
          </a:prstGeom>
          <a:solidFill>
            <a:srgbClr val="00B0F0"/>
          </a:solidFill>
        </p:spPr>
        <p:txBody>
          <a:bodyPr lIns="108000" tIns="72000" rIns="108000" bIns="72000">
            <a:no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1000">
                <a:solidFill>
                  <a:schemeClr val="bg1"/>
                </a:solidFill>
                <a:latin typeface="+mn-lt"/>
              </a:rPr>
              <a:t>Mit dem Button „Zuschneiden“ kannst du </a:t>
            </a:r>
            <a:br>
              <a:rPr lang="de-DE" sz="1000">
                <a:solidFill>
                  <a:schemeClr val="bg1"/>
                </a:solidFill>
                <a:latin typeface="+mn-lt"/>
              </a:rPr>
            </a:br>
            <a:r>
              <a:rPr lang="de-DE" sz="1000">
                <a:solidFill>
                  <a:schemeClr val="bg1"/>
                </a:solidFill>
                <a:latin typeface="+mn-lt"/>
              </a:rPr>
              <a:t>das Bild zuschneiden.</a:t>
            </a:r>
          </a:p>
        </p:txBody>
      </p:sp>
      <p:sp>
        <p:nvSpPr>
          <p:cNvPr id="15" name="Textfeld 36">
            <a:extLst>
              <a:ext uri="{FF2B5EF4-FFF2-40B4-BE49-F238E27FC236}">
                <a16:creationId xmlns:a16="http://schemas.microsoft.com/office/drawing/2014/main" id="{F7CB21C2-D266-8297-7729-1632847EF86B}"/>
              </a:ext>
            </a:extLst>
          </p:cNvPr>
          <p:cNvSpPr txBox="1"/>
          <p:nvPr/>
        </p:nvSpPr>
        <p:spPr>
          <a:xfrm>
            <a:off x="6128348" y="1881188"/>
            <a:ext cx="2628985" cy="648072"/>
          </a:xfrm>
          <a:prstGeom prst="rect">
            <a:avLst/>
          </a:prstGeom>
          <a:solidFill>
            <a:srgbClr val="00B0F0"/>
          </a:solidFill>
        </p:spPr>
        <p:txBody>
          <a:bodyPr lIns="108000" tIns="72000" rIns="108000" bIns="72000">
            <a:no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1000">
                <a:solidFill>
                  <a:schemeClr val="bg1"/>
                </a:solidFill>
                <a:latin typeface="+mn-lt"/>
              </a:rPr>
              <a:t>Bitte ziehe das eingefügte Bild nur</a:t>
            </a:r>
            <a:br>
              <a:rPr lang="de-DE" sz="1000">
                <a:solidFill>
                  <a:schemeClr val="bg1"/>
                </a:solidFill>
                <a:latin typeface="+mn-lt"/>
              </a:rPr>
            </a:br>
            <a:r>
              <a:rPr lang="de-DE" sz="1000">
                <a:solidFill>
                  <a:schemeClr val="bg1"/>
                </a:solidFill>
                <a:latin typeface="+mn-lt"/>
              </a:rPr>
              <a:t>an den Eckpunkten mit gedrückter</a:t>
            </a:r>
            <a:br>
              <a:rPr lang="de-DE" sz="1000">
                <a:solidFill>
                  <a:schemeClr val="bg1"/>
                </a:solidFill>
                <a:latin typeface="+mn-lt"/>
              </a:rPr>
            </a:br>
            <a:r>
              <a:rPr lang="de-DE" sz="1000">
                <a:solidFill>
                  <a:schemeClr val="bg1"/>
                </a:solidFill>
                <a:latin typeface="+mn-lt"/>
              </a:rPr>
              <a:t>Shift-Taste in die entsprechende Größe.</a:t>
            </a:r>
          </a:p>
        </p:txBody>
      </p:sp>
      <p:grpSp>
        <p:nvGrpSpPr>
          <p:cNvPr id="16" name="Gruppieren 15">
            <a:extLst>
              <a:ext uri="{FF2B5EF4-FFF2-40B4-BE49-F238E27FC236}">
                <a16:creationId xmlns:a16="http://schemas.microsoft.com/office/drawing/2014/main" id="{FBBA4D7D-5CCB-5F1E-11B8-5DFAD64D3F33}"/>
              </a:ext>
            </a:extLst>
          </p:cNvPr>
          <p:cNvGrpSpPr/>
          <p:nvPr/>
        </p:nvGrpSpPr>
        <p:grpSpPr>
          <a:xfrm>
            <a:off x="5712663" y="1785188"/>
            <a:ext cx="192000" cy="192000"/>
            <a:chOff x="4103948" y="1383618"/>
            <a:chExt cx="180020" cy="180020"/>
          </a:xfrm>
        </p:grpSpPr>
        <p:sp>
          <p:nvSpPr>
            <p:cNvPr id="21" name="Ellipse 20">
              <a:extLst>
                <a:ext uri="{FF2B5EF4-FFF2-40B4-BE49-F238E27FC236}">
                  <a16:creationId xmlns:a16="http://schemas.microsoft.com/office/drawing/2014/main" id="{F6083914-DCC8-71BC-469C-071B2D90D7A5}"/>
                </a:ext>
              </a:extLst>
            </p:cNvPr>
            <p:cNvSpPr/>
            <p:nvPr/>
          </p:nvSpPr>
          <p:spPr>
            <a:xfrm>
              <a:off x="4103948" y="1383618"/>
              <a:ext cx="180020" cy="180020"/>
            </a:xfrm>
            <a:prstGeom prst="ellipse">
              <a:avLst/>
            </a:prstGeom>
            <a:noFill/>
            <a:ln w="1270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239994" indent="-239994" algn="ctr">
                <a:spcBef>
                  <a:spcPts val="8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</a:pPr>
              <a:endParaRPr lang="de-DE" sz="2133">
                <a:solidFill>
                  <a:schemeClr val="tx2"/>
                </a:solidFill>
              </a:endParaRPr>
            </a:p>
          </p:txBody>
        </p:sp>
        <p:sp>
          <p:nvSpPr>
            <p:cNvPr id="23" name="Ellipse 22">
              <a:extLst>
                <a:ext uri="{FF2B5EF4-FFF2-40B4-BE49-F238E27FC236}">
                  <a16:creationId xmlns:a16="http://schemas.microsoft.com/office/drawing/2014/main" id="{A534412F-A5E1-2480-8853-D504F299D1F5}"/>
                </a:ext>
              </a:extLst>
            </p:cNvPr>
            <p:cNvSpPr/>
            <p:nvPr/>
          </p:nvSpPr>
          <p:spPr>
            <a:xfrm>
              <a:off x="4153762" y="1433432"/>
              <a:ext cx="80392" cy="80392"/>
            </a:xfrm>
            <a:prstGeom prst="ellipse">
              <a:avLst/>
            </a:prstGeom>
            <a:noFill/>
            <a:ln w="1270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239994" indent="-239994" algn="ctr">
                <a:spcBef>
                  <a:spcPts val="8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</a:pPr>
              <a:endParaRPr lang="de-DE" sz="2133">
                <a:solidFill>
                  <a:schemeClr val="tx2"/>
                </a:solidFill>
              </a:endParaRPr>
            </a:p>
          </p:txBody>
        </p:sp>
      </p:grpSp>
      <p:pic>
        <p:nvPicPr>
          <p:cNvPr id="17" name="Grafik 16">
            <a:extLst>
              <a:ext uri="{FF2B5EF4-FFF2-40B4-BE49-F238E27FC236}">
                <a16:creationId xmlns:a16="http://schemas.microsoft.com/office/drawing/2014/main" id="{B5F86C15-42DB-A9B5-717C-2FE75F1FCE94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19737" y="4029075"/>
            <a:ext cx="11196624" cy="731104"/>
          </a:xfrm>
          <a:prstGeom prst="rect">
            <a:avLst/>
          </a:prstGeom>
          <a:pattFill prst="wdUpDiag">
            <a:fgClr>
              <a:schemeClr val="tx1">
                <a:lumMod val="20000"/>
                <a:lumOff val="80000"/>
              </a:schemeClr>
            </a:fgClr>
            <a:bgClr>
              <a:schemeClr val="bg1"/>
            </a:bgClr>
          </a:pattFill>
          <a:ln w="6350">
            <a:solidFill>
              <a:schemeClr val="bg1">
                <a:lumMod val="75000"/>
              </a:schemeClr>
            </a:solidFill>
          </a:ln>
          <a:effectLst>
            <a:outerShdw blurRad="762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8" name="Rechteck 13">
            <a:extLst>
              <a:ext uri="{FF2B5EF4-FFF2-40B4-BE49-F238E27FC236}">
                <a16:creationId xmlns:a16="http://schemas.microsoft.com/office/drawing/2014/main" id="{14A5EDC8-70D1-92DD-8143-A56603CD9FC2}"/>
              </a:ext>
            </a:extLst>
          </p:cNvPr>
          <p:cNvSpPr/>
          <p:nvPr/>
        </p:nvSpPr>
        <p:spPr>
          <a:xfrm rot="5400000" flipH="1">
            <a:off x="10416004" y="4721965"/>
            <a:ext cx="192021" cy="270388"/>
          </a:xfrm>
          <a:custGeom>
            <a:avLst/>
            <a:gdLst>
              <a:gd name="connsiteX0" fmla="*/ 0 w 1620180"/>
              <a:gd name="connsiteY0" fmla="*/ 0 h 467506"/>
              <a:gd name="connsiteX1" fmla="*/ 1620180 w 1620180"/>
              <a:gd name="connsiteY1" fmla="*/ 0 h 467506"/>
              <a:gd name="connsiteX2" fmla="*/ 1620180 w 1620180"/>
              <a:gd name="connsiteY2" fmla="*/ 467506 h 467506"/>
              <a:gd name="connsiteX3" fmla="*/ 0 w 1620180"/>
              <a:gd name="connsiteY3" fmla="*/ 467506 h 467506"/>
              <a:gd name="connsiteX4" fmla="*/ 0 w 1620180"/>
              <a:gd name="connsiteY4" fmla="*/ 0 h 467506"/>
              <a:gd name="connsiteX0" fmla="*/ 1620180 w 1711620"/>
              <a:gd name="connsiteY0" fmla="*/ 467506 h 558946"/>
              <a:gd name="connsiteX1" fmla="*/ 0 w 1711620"/>
              <a:gd name="connsiteY1" fmla="*/ 467506 h 558946"/>
              <a:gd name="connsiteX2" fmla="*/ 0 w 1711620"/>
              <a:gd name="connsiteY2" fmla="*/ 0 h 558946"/>
              <a:gd name="connsiteX3" fmla="*/ 1620180 w 1711620"/>
              <a:gd name="connsiteY3" fmla="*/ 0 h 558946"/>
              <a:gd name="connsiteX4" fmla="*/ 1711620 w 1711620"/>
              <a:gd name="connsiteY4" fmla="*/ 558946 h 558946"/>
              <a:gd name="connsiteX0" fmla="*/ 1620180 w 1620180"/>
              <a:gd name="connsiteY0" fmla="*/ 467506 h 467506"/>
              <a:gd name="connsiteX1" fmla="*/ 0 w 1620180"/>
              <a:gd name="connsiteY1" fmla="*/ 467506 h 467506"/>
              <a:gd name="connsiteX2" fmla="*/ 0 w 1620180"/>
              <a:gd name="connsiteY2" fmla="*/ 0 h 467506"/>
              <a:gd name="connsiteX3" fmla="*/ 1620180 w 1620180"/>
              <a:gd name="connsiteY3" fmla="*/ 0 h 467506"/>
              <a:gd name="connsiteX0" fmla="*/ 0 w 1620180"/>
              <a:gd name="connsiteY0" fmla="*/ 467506 h 467506"/>
              <a:gd name="connsiteX1" fmla="*/ 0 w 1620180"/>
              <a:gd name="connsiteY1" fmla="*/ 0 h 467506"/>
              <a:gd name="connsiteX2" fmla="*/ 1620180 w 1620180"/>
              <a:gd name="connsiteY2" fmla="*/ 0 h 4675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20180" h="467506">
                <a:moveTo>
                  <a:pt x="0" y="467506"/>
                </a:moveTo>
                <a:lnTo>
                  <a:pt x="0" y="0"/>
                </a:lnTo>
                <a:lnTo>
                  <a:pt x="1620180" y="0"/>
                </a:lnTo>
              </a:path>
            </a:pathLst>
          </a:custGeom>
          <a:ln w="12700">
            <a:solidFill>
              <a:srgbClr val="00B0F0"/>
            </a:solidFill>
            <a:prstDash val="solid"/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5591" indent="-355591" algn="ctr">
              <a:buClr>
                <a:schemeClr val="accent4"/>
              </a:buClr>
              <a:buFont typeface="Arial" pitchFamily="34" charset="0"/>
              <a:buChar char="&gt;"/>
            </a:pPr>
            <a:endParaRPr lang="de-DE" sz="2400" err="1"/>
          </a:p>
        </p:txBody>
      </p:sp>
      <p:sp>
        <p:nvSpPr>
          <p:cNvPr id="19" name="Textfeld 40">
            <a:extLst>
              <a:ext uri="{FF2B5EF4-FFF2-40B4-BE49-F238E27FC236}">
                <a16:creationId xmlns:a16="http://schemas.microsoft.com/office/drawing/2014/main" id="{78A87B25-8041-245A-C384-39AD686A59DA}"/>
              </a:ext>
            </a:extLst>
          </p:cNvPr>
          <p:cNvSpPr txBox="1"/>
          <p:nvPr/>
        </p:nvSpPr>
        <p:spPr>
          <a:xfrm>
            <a:off x="3248027" y="4833156"/>
            <a:ext cx="2592983" cy="756084"/>
          </a:xfrm>
          <a:prstGeom prst="rect">
            <a:avLst/>
          </a:prstGeom>
          <a:solidFill>
            <a:srgbClr val="00B0F0"/>
          </a:solidFill>
        </p:spPr>
        <p:txBody>
          <a:bodyPr lIns="108000" tIns="72000" rIns="108000" bIns="72000">
            <a:no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1000">
                <a:solidFill>
                  <a:schemeClr val="bg1"/>
                </a:solidFill>
                <a:latin typeface="+mn-lt"/>
              </a:rPr>
              <a:t>Solltest du das Gefühl haben, dass</a:t>
            </a:r>
            <a:br>
              <a:rPr lang="de-DE" sz="1000">
                <a:solidFill>
                  <a:schemeClr val="bg1"/>
                </a:solidFill>
                <a:latin typeface="+mn-lt"/>
              </a:rPr>
            </a:br>
            <a:r>
              <a:rPr lang="de-DE" sz="1000">
                <a:solidFill>
                  <a:schemeClr val="bg1"/>
                </a:solidFill>
                <a:latin typeface="+mn-lt"/>
              </a:rPr>
              <a:t>sich das Bild verzogen hat, klicke</a:t>
            </a:r>
            <a:br>
              <a:rPr lang="de-DE" sz="1000">
                <a:solidFill>
                  <a:schemeClr val="bg1"/>
                </a:solidFill>
                <a:latin typeface="+mn-lt"/>
              </a:rPr>
            </a:br>
            <a:r>
              <a:rPr lang="de-DE" sz="1000">
                <a:solidFill>
                  <a:schemeClr val="bg1"/>
                </a:solidFill>
                <a:latin typeface="+mn-lt"/>
              </a:rPr>
              <a:t>den Button „Grafik zurücksetzen“. </a:t>
            </a:r>
            <a:br>
              <a:rPr lang="de-DE" sz="1000">
                <a:solidFill>
                  <a:schemeClr val="bg1"/>
                </a:solidFill>
                <a:latin typeface="+mn-lt"/>
              </a:rPr>
            </a:br>
            <a:r>
              <a:rPr lang="de-DE" sz="1000">
                <a:solidFill>
                  <a:schemeClr val="bg1"/>
                </a:solidFill>
                <a:latin typeface="+mn-lt"/>
              </a:rPr>
              <a:t>(Registerkarte: Bildformat).</a:t>
            </a:r>
          </a:p>
        </p:txBody>
      </p:sp>
      <p:sp>
        <p:nvSpPr>
          <p:cNvPr id="20" name="Rechteck 13">
            <a:extLst>
              <a:ext uri="{FF2B5EF4-FFF2-40B4-BE49-F238E27FC236}">
                <a16:creationId xmlns:a16="http://schemas.microsoft.com/office/drawing/2014/main" id="{6DB54A04-2756-C1C7-99EF-6E35CB7B5EFE}"/>
              </a:ext>
            </a:extLst>
          </p:cNvPr>
          <p:cNvSpPr/>
          <p:nvPr/>
        </p:nvSpPr>
        <p:spPr>
          <a:xfrm rot="16200000">
            <a:off x="2833982" y="4527121"/>
            <a:ext cx="288032" cy="540059"/>
          </a:xfrm>
          <a:custGeom>
            <a:avLst/>
            <a:gdLst>
              <a:gd name="connsiteX0" fmla="*/ 0 w 1620180"/>
              <a:gd name="connsiteY0" fmla="*/ 0 h 467506"/>
              <a:gd name="connsiteX1" fmla="*/ 1620180 w 1620180"/>
              <a:gd name="connsiteY1" fmla="*/ 0 h 467506"/>
              <a:gd name="connsiteX2" fmla="*/ 1620180 w 1620180"/>
              <a:gd name="connsiteY2" fmla="*/ 467506 h 467506"/>
              <a:gd name="connsiteX3" fmla="*/ 0 w 1620180"/>
              <a:gd name="connsiteY3" fmla="*/ 467506 h 467506"/>
              <a:gd name="connsiteX4" fmla="*/ 0 w 1620180"/>
              <a:gd name="connsiteY4" fmla="*/ 0 h 467506"/>
              <a:gd name="connsiteX0" fmla="*/ 1620180 w 1711620"/>
              <a:gd name="connsiteY0" fmla="*/ 467506 h 558946"/>
              <a:gd name="connsiteX1" fmla="*/ 0 w 1711620"/>
              <a:gd name="connsiteY1" fmla="*/ 467506 h 558946"/>
              <a:gd name="connsiteX2" fmla="*/ 0 w 1711620"/>
              <a:gd name="connsiteY2" fmla="*/ 0 h 558946"/>
              <a:gd name="connsiteX3" fmla="*/ 1620180 w 1711620"/>
              <a:gd name="connsiteY3" fmla="*/ 0 h 558946"/>
              <a:gd name="connsiteX4" fmla="*/ 1711620 w 1711620"/>
              <a:gd name="connsiteY4" fmla="*/ 558946 h 558946"/>
              <a:gd name="connsiteX0" fmla="*/ 1620180 w 1620180"/>
              <a:gd name="connsiteY0" fmla="*/ 467506 h 467506"/>
              <a:gd name="connsiteX1" fmla="*/ 0 w 1620180"/>
              <a:gd name="connsiteY1" fmla="*/ 467506 h 467506"/>
              <a:gd name="connsiteX2" fmla="*/ 0 w 1620180"/>
              <a:gd name="connsiteY2" fmla="*/ 0 h 467506"/>
              <a:gd name="connsiteX3" fmla="*/ 1620180 w 1620180"/>
              <a:gd name="connsiteY3" fmla="*/ 0 h 467506"/>
              <a:gd name="connsiteX0" fmla="*/ 0 w 1620180"/>
              <a:gd name="connsiteY0" fmla="*/ 467506 h 467506"/>
              <a:gd name="connsiteX1" fmla="*/ 0 w 1620180"/>
              <a:gd name="connsiteY1" fmla="*/ 0 h 467506"/>
              <a:gd name="connsiteX2" fmla="*/ 1620180 w 1620180"/>
              <a:gd name="connsiteY2" fmla="*/ 0 h 4675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20180" h="467506">
                <a:moveTo>
                  <a:pt x="0" y="467506"/>
                </a:moveTo>
                <a:lnTo>
                  <a:pt x="0" y="0"/>
                </a:lnTo>
                <a:lnTo>
                  <a:pt x="1620180" y="0"/>
                </a:lnTo>
              </a:path>
            </a:pathLst>
          </a:custGeom>
          <a:ln w="12700">
            <a:solidFill>
              <a:srgbClr val="00B0F0"/>
            </a:solidFill>
            <a:prstDash val="solid"/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5591" indent="-355591" algn="ctr">
              <a:buClr>
                <a:schemeClr val="accent4"/>
              </a:buClr>
              <a:buFont typeface="Arial" pitchFamily="34" charset="0"/>
              <a:buChar char="&gt;"/>
            </a:pPr>
            <a:endParaRPr lang="de-DE" sz="2400" err="1"/>
          </a:p>
        </p:txBody>
      </p:sp>
      <p:sp>
        <p:nvSpPr>
          <p:cNvPr id="31" name="Textfeld 40">
            <a:extLst>
              <a:ext uri="{FF2B5EF4-FFF2-40B4-BE49-F238E27FC236}">
                <a16:creationId xmlns:a16="http://schemas.microsoft.com/office/drawing/2014/main" id="{26D5980C-BD5E-FA72-1E09-8702882416BA}"/>
              </a:ext>
            </a:extLst>
          </p:cNvPr>
          <p:cNvSpPr txBox="1"/>
          <p:nvPr/>
        </p:nvSpPr>
        <p:spPr>
          <a:xfrm>
            <a:off x="1176854" y="1556234"/>
            <a:ext cx="2592983" cy="780294"/>
          </a:xfrm>
          <a:prstGeom prst="rect">
            <a:avLst/>
          </a:prstGeom>
          <a:solidFill>
            <a:srgbClr val="00B0F0"/>
          </a:solidFill>
        </p:spPr>
        <p:txBody>
          <a:bodyPr lIns="108000" tIns="72000" rIns="108000" bIns="72000">
            <a:no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1000">
                <a:solidFill>
                  <a:schemeClr val="bg1"/>
                </a:solidFill>
              </a:rPr>
              <a:t>Um ein neues Bild einzufügen klicke das </a:t>
            </a:r>
            <a:r>
              <a:rPr lang="de-DE" sz="1000"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Bild/Platzhalter an, danach auf löschen – nun kannst du das Bild in den Platzhalter ziehen oder über das Icon einfügen. </a:t>
            </a:r>
            <a:endParaRPr lang="de-DE" sz="1000">
              <a:solidFill>
                <a:schemeClr val="bg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477157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7">
            <a:extLst>
              <a:ext uri="{FF2B5EF4-FFF2-40B4-BE49-F238E27FC236}">
                <a16:creationId xmlns:a16="http://schemas.microsoft.com/office/drawing/2014/main" id="{4E06F55D-42B0-4620-8127-67ED14A5B8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Figma – Design Guide</a:t>
            </a:r>
            <a:endParaRPr lang="de-DE"/>
          </a:p>
        </p:txBody>
      </p:sp>
      <p:sp>
        <p:nvSpPr>
          <p:cNvPr id="25" name="Fußzeilenplatzhalter 5">
            <a:extLst>
              <a:ext uri="{FF2B5EF4-FFF2-40B4-BE49-F238E27FC236}">
                <a16:creationId xmlns:a16="http://schemas.microsoft.com/office/drawing/2014/main" id="{FE8F0D50-830D-407C-BEFB-B9680A65C9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Netze BW Guideline für PowerPoint | April 2023</a:t>
            </a:r>
          </a:p>
        </p:txBody>
      </p:sp>
      <p:sp>
        <p:nvSpPr>
          <p:cNvPr id="22" name="Foliennummernplatzhalter 6">
            <a:extLst>
              <a:ext uri="{FF2B5EF4-FFF2-40B4-BE49-F238E27FC236}">
                <a16:creationId xmlns:a16="http://schemas.microsoft.com/office/drawing/2014/main" id="{82182BAA-634C-4608-9079-C9BDE310E9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0BBFC357-94BC-44C8-B600-C5D15BBAA3CF}" type="slidenum">
              <a:rPr lang="de-DE" noProof="0" smtClean="0"/>
              <a:pPr lvl="0"/>
              <a:t>9</a:t>
            </a:fld>
            <a:endParaRPr lang="de-DE" noProof="0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923DCB8D-A932-394F-8490-5673974578DE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07987" y="1124855"/>
            <a:ext cx="6167177" cy="3381375"/>
          </a:xfrm>
          <a:prstGeom prst="rect">
            <a:avLst/>
          </a:prstGeom>
        </p:spPr>
      </p:pic>
      <p:pic>
        <p:nvPicPr>
          <p:cNvPr id="32" name="Grafik 31">
            <a:extLst>
              <a:ext uri="{FF2B5EF4-FFF2-40B4-BE49-F238E27FC236}">
                <a16:creationId xmlns:a16="http://schemas.microsoft.com/office/drawing/2014/main" id="{777105BE-0647-1F10-17F3-0A9A736D6BFB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928000" y="2994827"/>
            <a:ext cx="6767999" cy="3381375"/>
          </a:xfrm>
          <a:prstGeom prst="rect">
            <a:avLst/>
          </a:prstGeom>
        </p:spPr>
      </p:pic>
      <p:sp>
        <p:nvSpPr>
          <p:cNvPr id="33" name="Textplatzhalter 10">
            <a:extLst>
              <a:ext uri="{FF2B5EF4-FFF2-40B4-BE49-F238E27FC236}">
                <a16:creationId xmlns:a16="http://schemas.microsoft.com/office/drawing/2014/main" id="{13ECE6DD-8E81-3B2D-B9FF-F8DA1966D668}"/>
              </a:ext>
            </a:extLst>
          </p:cNvPr>
          <p:cNvSpPr txBox="1">
            <a:spLocks/>
          </p:cNvSpPr>
          <p:nvPr/>
        </p:nvSpPr>
        <p:spPr>
          <a:xfrm>
            <a:off x="7265987" y="1280730"/>
            <a:ext cx="4515440" cy="1356270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0000" indent="-2700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Clr>
                <a:schemeClr val="bg2"/>
              </a:buClr>
              <a:buFont typeface="Wingdings 2" panose="05020102010507070707" pitchFamily="18" charset="2"/>
              <a:buChar char="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40000" indent="-2700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Clr>
                <a:schemeClr val="accent1"/>
              </a:buClr>
              <a:buFont typeface="Wingdings 2" panose="05020102010507070707" pitchFamily="18" charset="2"/>
              <a:buChar char="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11213" indent="-2700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Clr>
                <a:schemeClr val="accent1"/>
              </a:buClr>
              <a:buFont typeface="Wingdings 2" panose="05020102010507070707" pitchFamily="18" charset="2"/>
              <a:buChar char="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80000" indent="-2700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Clr>
                <a:schemeClr val="accent1"/>
              </a:buClr>
              <a:buFont typeface="Wingdings 2" panose="05020102010507070707" pitchFamily="18" charset="2"/>
              <a:buChar char="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0000" indent="-2700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Clr>
                <a:schemeClr val="accent1"/>
              </a:buClr>
              <a:buFont typeface="Wingdings 2" panose="05020102010507070707" pitchFamily="18" charset="2"/>
              <a:buChar char=""/>
              <a:tabLst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20000" indent="-2700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Clr>
                <a:schemeClr val="accent1"/>
              </a:buClr>
              <a:buFont typeface="Wingdings 2" panose="05020102010507070707" pitchFamily="18" charset="2"/>
              <a:buChar char="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de-DE"/>
              <a:t>Solltest du einmal Fragen zur Bildsprache, Farben oder anderen Designelementen haben, im </a:t>
            </a:r>
            <a:r>
              <a:rPr lang="de-DE" err="1"/>
              <a:t>Figma</a:t>
            </a:r>
            <a:r>
              <a:rPr lang="de-DE"/>
              <a:t> findest du fast alle Antworten. Bitte sende deine Zugangsanfrage an                       </a:t>
            </a:r>
            <a:r>
              <a:rPr lang="de-DE" b="1"/>
              <a:t>cd-check@netze-bw.de</a:t>
            </a:r>
            <a:r>
              <a:rPr lang="de-DE"/>
              <a:t>.</a:t>
            </a:r>
            <a:endParaRPr lang="de-DE" b="1"/>
          </a:p>
        </p:txBody>
      </p:sp>
      <p:pic>
        <p:nvPicPr>
          <p:cNvPr id="35" name="Grafik 34">
            <a:hlinkClick r:id="rId4"/>
            <a:extLst>
              <a:ext uri="{FF2B5EF4-FFF2-40B4-BE49-F238E27FC236}">
                <a16:creationId xmlns:a16="http://schemas.microsoft.com/office/drawing/2014/main" id="{2A3C17E5-7294-97AC-DA1A-6CE936B75BA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9859463" y="2637000"/>
            <a:ext cx="1781175" cy="1828800"/>
          </a:xfrm>
          <a:prstGeom prst="rect">
            <a:avLst/>
          </a:prstGeom>
        </p:spPr>
      </p:pic>
      <p:sp>
        <p:nvSpPr>
          <p:cNvPr id="36" name="Textfeld 35">
            <a:extLst>
              <a:ext uri="{FF2B5EF4-FFF2-40B4-BE49-F238E27FC236}">
                <a16:creationId xmlns:a16="http://schemas.microsoft.com/office/drawing/2014/main" id="{126751C4-08A5-AAE7-0841-2478432549A6}"/>
              </a:ext>
            </a:extLst>
          </p:cNvPr>
          <p:cNvSpPr txBox="1"/>
          <p:nvPr/>
        </p:nvSpPr>
        <p:spPr>
          <a:xfrm>
            <a:off x="9984000" y="3141000"/>
            <a:ext cx="15158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" dirty="0">
                <a:solidFill>
                  <a:schemeClr val="bg1"/>
                </a:solidFill>
                <a:latin typeface="+mj-lt"/>
              </a:rPr>
              <a:t>Link zum</a:t>
            </a:r>
          </a:p>
          <a:p>
            <a:pPr algn="ctr"/>
            <a:r>
              <a:rPr lang="de-DE" sz="2800" dirty="0" err="1">
                <a:solidFill>
                  <a:schemeClr val="bg1"/>
                </a:solidFill>
                <a:latin typeface="+mj-lt"/>
              </a:rPr>
              <a:t>Figma</a:t>
            </a:r>
            <a:endParaRPr lang="de-DE" sz="2800" dirty="0">
              <a:solidFill>
                <a:schemeClr val="bg1"/>
              </a:solidFill>
              <a:latin typeface="+mj-lt"/>
            </a:endParaRPr>
          </a:p>
          <a:p>
            <a:pPr algn="ctr"/>
            <a:r>
              <a:rPr lang="de-DE" sz="1000" dirty="0">
                <a:solidFill>
                  <a:schemeClr val="bg1"/>
                </a:solidFill>
                <a:latin typeface="+mj-lt"/>
              </a:rPr>
              <a:t>Klicke hier!</a:t>
            </a:r>
          </a:p>
        </p:txBody>
      </p:sp>
    </p:spTree>
    <p:extLst>
      <p:ext uri="{BB962C8B-B14F-4D97-AF65-F5344CB8AC3E}">
        <p14:creationId xmlns:p14="http://schemas.microsoft.com/office/powerpoint/2010/main" val="319749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4s2JyReWkOlaPAPWjbg7g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4s2JyReWkOlaPAPWjbg7g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4s2JyReWkOlaPAPWjbg7g"/>
</p:tagLst>
</file>

<file path=ppt/theme/theme1.xml><?xml version="1.0" encoding="utf-8"?>
<a:theme xmlns:a="http://schemas.openxmlformats.org/drawingml/2006/main" name="Master Netze BW 2023">
  <a:themeElements>
    <a:clrScheme name="Netze BW">
      <a:dk1>
        <a:srgbClr val="322A26"/>
      </a:dk1>
      <a:lt1>
        <a:sysClr val="window" lastClr="FFFFFF"/>
      </a:lt1>
      <a:dk2>
        <a:srgbClr val="000099"/>
      </a:dk2>
      <a:lt2>
        <a:srgbClr val="FE8F11"/>
      </a:lt2>
      <a:accent1>
        <a:srgbClr val="E4DAD4"/>
      </a:accent1>
      <a:accent2>
        <a:srgbClr val="84C041"/>
      </a:accent2>
      <a:accent3>
        <a:srgbClr val="5BE3D6"/>
      </a:accent3>
      <a:accent4>
        <a:srgbClr val="1195EB"/>
      </a:accent4>
      <a:accent5>
        <a:srgbClr val="FDC83A"/>
      </a:accent5>
      <a:accent6>
        <a:srgbClr val="E2C39A"/>
      </a:accent6>
      <a:hlink>
        <a:srgbClr val="000000"/>
      </a:hlink>
      <a:folHlink>
        <a:srgbClr val="000000"/>
      </a:folHlink>
    </a:clrScheme>
    <a:fontScheme name="EnBW">
      <a:majorFont>
        <a:latin typeface="Mark OT Medium"/>
        <a:ea typeface=""/>
        <a:cs typeface=""/>
      </a:majorFont>
      <a:minorFont>
        <a:latin typeface="EnBW DIN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/>
        </a:solidFill>
        <a:ln>
          <a:noFill/>
        </a:ln>
      </a:spPr>
      <a:bodyPr lIns="72000" tIns="36000" rIns="72000" bIns="36000" rtlCol="0" anchor="ctr"/>
      <a:lstStyle>
        <a:defPPr algn="ctr">
          <a:defRPr sz="1600"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9525">
          <a:solidFill>
            <a:schemeClr val="bg1">
              <a:lumMod val="75000"/>
            </a:schemeClr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06032022_Master_EnBW.potx" id="{394A1590-115C-4BED-BDA5-FCCD9D521D28}" vid="{0AF84CAB-E34E-43A1-999B-294B25203625}"/>
    </a:ext>
  </a:extLst>
</a:theme>
</file>

<file path=ppt/theme/theme2.xml><?xml version="1.0" encoding="utf-8"?>
<a:theme xmlns:a="http://schemas.openxmlformats.org/drawingml/2006/main" name="Office">
  <a:themeElements>
    <a:clrScheme name="EnBW">
      <a:dk1>
        <a:sysClr val="windowText" lastClr="000000"/>
      </a:dk1>
      <a:lt1>
        <a:sysClr val="window" lastClr="FFFFFF"/>
      </a:lt1>
      <a:dk2>
        <a:srgbClr val="000099"/>
      </a:dk2>
      <a:lt2>
        <a:srgbClr val="FF8F0F"/>
      </a:lt2>
      <a:accent1>
        <a:srgbClr val="E5DFDA"/>
      </a:accent1>
      <a:accent2>
        <a:srgbClr val="87C242"/>
      </a:accent2>
      <a:accent3>
        <a:srgbClr val="5EE5D6"/>
      </a:accent3>
      <a:accent4>
        <a:srgbClr val="1796EB"/>
      </a:accent4>
      <a:accent5>
        <a:srgbClr val="FFC837"/>
      </a:accent5>
      <a:accent6>
        <a:srgbClr val="E3C299"/>
      </a:accent6>
      <a:hlink>
        <a:srgbClr val="000000"/>
      </a:hlink>
      <a:folHlink>
        <a:srgbClr val="000000"/>
      </a:folHlink>
    </a:clrScheme>
    <a:fontScheme name="EnBW">
      <a:majorFont>
        <a:latin typeface="Mark OT Medium"/>
        <a:ea typeface=""/>
        <a:cs typeface=""/>
      </a:majorFont>
      <a:minorFont>
        <a:latin typeface="EnBW DIN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EnBW">
      <a:dk1>
        <a:sysClr val="windowText" lastClr="000000"/>
      </a:dk1>
      <a:lt1>
        <a:sysClr val="window" lastClr="FFFFFF"/>
      </a:lt1>
      <a:dk2>
        <a:srgbClr val="000099"/>
      </a:dk2>
      <a:lt2>
        <a:srgbClr val="FF8F0F"/>
      </a:lt2>
      <a:accent1>
        <a:srgbClr val="E5DFDA"/>
      </a:accent1>
      <a:accent2>
        <a:srgbClr val="87C242"/>
      </a:accent2>
      <a:accent3>
        <a:srgbClr val="5EE5D6"/>
      </a:accent3>
      <a:accent4>
        <a:srgbClr val="1796EB"/>
      </a:accent4>
      <a:accent5>
        <a:srgbClr val="FFC837"/>
      </a:accent5>
      <a:accent6>
        <a:srgbClr val="E3C299"/>
      </a:accent6>
      <a:hlink>
        <a:srgbClr val="000000"/>
      </a:hlink>
      <a:folHlink>
        <a:srgbClr val="000000"/>
      </a:folHlink>
    </a:clrScheme>
    <a:fontScheme name="EnBW">
      <a:majorFont>
        <a:latin typeface="Mark OT Medium"/>
        <a:ea typeface=""/>
        <a:cs typeface=""/>
      </a:majorFont>
      <a:minorFont>
        <a:latin typeface="EnBW DIN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04EE51E3C992947B914B1847F74DDF2" ma:contentTypeVersion="16" ma:contentTypeDescription="Create a new document." ma:contentTypeScope="" ma:versionID="003275d051b381d89db2582bc59027d8">
  <xsd:schema xmlns:xsd="http://www.w3.org/2001/XMLSchema" xmlns:xs="http://www.w3.org/2001/XMLSchema" xmlns:p="http://schemas.microsoft.com/office/2006/metadata/properties" xmlns:ns2="acbe3f49-9d46-442b-bd91-f8d738a9d233" xmlns:ns3="67aa796f-66a1-4674-ac9d-f847a528ea7e" targetNamespace="http://schemas.microsoft.com/office/2006/metadata/properties" ma:root="true" ma:fieldsID="dc2c160c25a1614d7298f0bf1eff9115" ns2:_="" ns3:_="">
    <xsd:import namespace="acbe3f49-9d46-442b-bd91-f8d738a9d233"/>
    <xsd:import namespace="67aa796f-66a1-4674-ac9d-f847a528ea7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be3f49-9d46-442b-bd91-f8d738a9d23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edc9490c-4a27-4737-b814-fbfca88d1f5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aa796f-66a1-4674-ac9d-f847a528ea7e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d0a5a12a-2161-4769-8bd3-594f023355c0}" ma:internalName="TaxCatchAll" ma:showField="CatchAllData" ma:web="67aa796f-66a1-4674-ac9d-f847a528ea7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67aa796f-66a1-4674-ac9d-f847a528ea7e" xsi:nil="true"/>
    <lcf76f155ced4ddcb4097134ff3c332f xmlns="acbe3f49-9d46-442b-bd91-f8d738a9d233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E6ECEF4-65CD-4975-8AD4-D401BCDD066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cbe3f49-9d46-442b-bd91-f8d738a9d233"/>
    <ds:schemaRef ds:uri="67aa796f-66a1-4674-ac9d-f847a528ea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0165E9F-071E-4DE6-8F36-38BA3B9AB14D}">
  <ds:schemaRefs>
    <ds:schemaRef ds:uri="67aa796f-66a1-4674-ac9d-f847a528ea7e"/>
    <ds:schemaRef ds:uri="acbe3f49-9d46-442b-bd91-f8d738a9d233"/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730D140B-7B6E-4148-A39F-11575C3F5C8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20042022_Master_EnBW</Template>
  <TotalTime>0</TotalTime>
  <Words>792</Words>
  <Application>Microsoft Office PowerPoint</Application>
  <PresentationFormat>Breitbild</PresentationFormat>
  <Paragraphs>129</Paragraphs>
  <Slides>10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7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10</vt:i4>
      </vt:variant>
    </vt:vector>
  </HeadingPairs>
  <TitlesOfParts>
    <vt:vector size="18" baseType="lpstr">
      <vt:lpstr>Arial</vt:lpstr>
      <vt:lpstr>Calibri</vt:lpstr>
      <vt:lpstr>EnBW DIN Pro</vt:lpstr>
      <vt:lpstr>Georgia</vt:lpstr>
      <vt:lpstr>Mark OT Medium</vt:lpstr>
      <vt:lpstr>Wingdings</vt:lpstr>
      <vt:lpstr>Wingdings 2</vt:lpstr>
      <vt:lpstr>Master Netze BW 2023</vt:lpstr>
      <vt:lpstr>„How-to-use“ Guideline für PowerPoint</vt:lpstr>
      <vt:lpstr>Farben</vt:lpstr>
      <vt:lpstr>Wichtige Grundeinstellungen</vt:lpstr>
      <vt:lpstr>Grunddesign</vt:lpstr>
      <vt:lpstr>Lineal und Raster</vt:lpstr>
      <vt:lpstr>Layouts und Führungslinien</vt:lpstr>
      <vt:lpstr>Layouts und Führungslinien</vt:lpstr>
      <vt:lpstr>Bearbeiten von Bildern</vt:lpstr>
      <vt:lpstr>Figma – Design Guide</vt:lpstr>
      <vt:lpstr>Zum Schluss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EnBW Folienbibliothek</dc:title>
  <dc:creator>Josefine Adams</dc:creator>
  <cp:lastModifiedBy>Conrad Lisa</cp:lastModifiedBy>
  <cp:revision>2</cp:revision>
  <dcterms:created xsi:type="dcterms:W3CDTF">2022-02-03T12:23:30Z</dcterms:created>
  <dcterms:modified xsi:type="dcterms:W3CDTF">2023-04-21T08:18:56Z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0x010100104EE51E3C992947B914B1847F74DDF2</vt:lpwstr>
  </property>
  <property fmtid="{D5CDD505-2E9C-101B-9397-08002B2CF9AE}" pid="3" name="MediaServiceImageTags">
    <vt:lpwstr/>
  </property>
</Properties>
</file>