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22"/>
  </p:notesMasterIdLst>
  <p:handoutMasterIdLst>
    <p:handoutMasterId r:id="rId123"/>
  </p:handoutMasterIdLst>
  <p:sldIdLst>
    <p:sldId id="528" r:id="rId5"/>
    <p:sldId id="3413" r:id="rId6"/>
    <p:sldId id="3409" r:id="rId7"/>
    <p:sldId id="3414" r:id="rId8"/>
    <p:sldId id="3410" r:id="rId9"/>
    <p:sldId id="3415" r:id="rId10"/>
    <p:sldId id="3411" r:id="rId11"/>
    <p:sldId id="3416" r:id="rId12"/>
    <p:sldId id="3391" r:id="rId13"/>
    <p:sldId id="526" r:id="rId14"/>
    <p:sldId id="533" r:id="rId15"/>
    <p:sldId id="540" r:id="rId16"/>
    <p:sldId id="3408" r:id="rId17"/>
    <p:sldId id="535" r:id="rId18"/>
    <p:sldId id="3377" r:id="rId19"/>
    <p:sldId id="542" r:id="rId20"/>
    <p:sldId id="543" r:id="rId21"/>
    <p:sldId id="544" r:id="rId22"/>
    <p:sldId id="545" r:id="rId23"/>
    <p:sldId id="364" r:id="rId24"/>
    <p:sldId id="537" r:id="rId25"/>
    <p:sldId id="3378" r:id="rId26"/>
    <p:sldId id="538" r:id="rId27"/>
    <p:sldId id="548" r:id="rId28"/>
    <p:sldId id="527" r:id="rId29"/>
    <p:sldId id="3412" r:id="rId30"/>
    <p:sldId id="650" r:id="rId31"/>
    <p:sldId id="3361" r:id="rId32"/>
    <p:sldId id="3356" r:id="rId33"/>
    <p:sldId id="3359" r:id="rId34"/>
    <p:sldId id="3375" r:id="rId35"/>
    <p:sldId id="3376" r:id="rId36"/>
    <p:sldId id="3360" r:id="rId37"/>
    <p:sldId id="651" r:id="rId38"/>
    <p:sldId id="655" r:id="rId39"/>
    <p:sldId id="3362" r:id="rId40"/>
    <p:sldId id="3363" r:id="rId41"/>
    <p:sldId id="624" r:id="rId42"/>
    <p:sldId id="625" r:id="rId43"/>
    <p:sldId id="604" r:id="rId44"/>
    <p:sldId id="609" r:id="rId45"/>
    <p:sldId id="3368" r:id="rId46"/>
    <p:sldId id="3369" r:id="rId47"/>
    <p:sldId id="3370" r:id="rId48"/>
    <p:sldId id="3371" r:id="rId49"/>
    <p:sldId id="3373" r:id="rId50"/>
    <p:sldId id="541" r:id="rId51"/>
    <p:sldId id="3374" r:id="rId52"/>
    <p:sldId id="652" r:id="rId53"/>
    <p:sldId id="610" r:id="rId54"/>
    <p:sldId id="656" r:id="rId55"/>
    <p:sldId id="3418" r:id="rId56"/>
    <p:sldId id="611" r:id="rId57"/>
    <p:sldId id="612" r:id="rId58"/>
    <p:sldId id="613" r:id="rId59"/>
    <p:sldId id="616" r:id="rId60"/>
    <p:sldId id="657" r:id="rId61"/>
    <p:sldId id="617" r:id="rId62"/>
    <p:sldId id="618" r:id="rId63"/>
    <p:sldId id="619" r:id="rId64"/>
    <p:sldId id="622" r:id="rId65"/>
    <p:sldId id="623" r:id="rId66"/>
    <p:sldId id="615" r:id="rId67"/>
    <p:sldId id="621" r:id="rId68"/>
    <p:sldId id="614" r:id="rId69"/>
    <p:sldId id="620" r:id="rId70"/>
    <p:sldId id="626" r:id="rId71"/>
    <p:sldId id="3417" r:id="rId72"/>
    <p:sldId id="3354" r:id="rId73"/>
    <p:sldId id="369" r:id="rId74"/>
    <p:sldId id="326" r:id="rId75"/>
    <p:sldId id="653" r:id="rId76"/>
    <p:sldId id="576" r:id="rId77"/>
    <p:sldId id="3419" r:id="rId78"/>
    <p:sldId id="647" r:id="rId79"/>
    <p:sldId id="3420" r:id="rId80"/>
    <p:sldId id="643" r:id="rId81"/>
    <p:sldId id="592" r:id="rId82"/>
    <p:sldId id="590" r:id="rId83"/>
    <p:sldId id="599" r:id="rId84"/>
    <p:sldId id="600" r:id="rId85"/>
    <p:sldId id="583" r:id="rId86"/>
    <p:sldId id="568" r:id="rId87"/>
    <p:sldId id="578" r:id="rId88"/>
    <p:sldId id="663" r:id="rId89"/>
    <p:sldId id="3353" r:id="rId90"/>
    <p:sldId id="524" r:id="rId91"/>
    <p:sldId id="3364" r:id="rId92"/>
    <p:sldId id="3365" r:id="rId93"/>
    <p:sldId id="659" r:id="rId94"/>
    <p:sldId id="601" r:id="rId95"/>
    <p:sldId id="662" r:id="rId96"/>
    <p:sldId id="602" r:id="rId97"/>
    <p:sldId id="654" r:id="rId98"/>
    <p:sldId id="546" r:id="rId99"/>
    <p:sldId id="661" r:id="rId100"/>
    <p:sldId id="635" r:id="rId101"/>
    <p:sldId id="660" r:id="rId102"/>
    <p:sldId id="534" r:id="rId103"/>
    <p:sldId id="645" r:id="rId104"/>
    <p:sldId id="562" r:id="rId105"/>
    <p:sldId id="565" r:id="rId106"/>
    <p:sldId id="646" r:id="rId107"/>
    <p:sldId id="644" r:id="rId108"/>
    <p:sldId id="637" r:id="rId109"/>
    <p:sldId id="553" r:id="rId110"/>
    <p:sldId id="638" r:id="rId111"/>
    <p:sldId id="639" r:id="rId112"/>
    <p:sldId id="555" r:id="rId113"/>
    <p:sldId id="640" r:id="rId114"/>
    <p:sldId id="3366" r:id="rId115"/>
    <p:sldId id="579" r:id="rId116"/>
    <p:sldId id="642" r:id="rId117"/>
    <p:sldId id="648" r:id="rId118"/>
    <p:sldId id="627" r:id="rId119"/>
    <p:sldId id="628" r:id="rId120"/>
    <p:sldId id="630" r:id="rId1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" id="{1DC75F73-E6D6-4559-BEEF-B47DA8BF6A03}">
          <p14:sldIdLst>
            <p14:sldId id="528"/>
            <p14:sldId id="3413"/>
            <p14:sldId id="3409"/>
            <p14:sldId id="3414"/>
            <p14:sldId id="3410"/>
            <p14:sldId id="3415"/>
            <p14:sldId id="3411"/>
            <p14:sldId id="3416"/>
            <p14:sldId id="3391"/>
            <p14:sldId id="526"/>
            <p14:sldId id="533"/>
            <p14:sldId id="540"/>
            <p14:sldId id="3408"/>
            <p14:sldId id="535"/>
            <p14:sldId id="3377"/>
            <p14:sldId id="542"/>
            <p14:sldId id="543"/>
            <p14:sldId id="544"/>
            <p14:sldId id="545"/>
            <p14:sldId id="364"/>
            <p14:sldId id="537"/>
            <p14:sldId id="3378"/>
            <p14:sldId id="538"/>
            <p14:sldId id="548"/>
            <p14:sldId id="527"/>
            <p14:sldId id="3412"/>
          </p14:sldIdLst>
        </p14:section>
        <p14:section name="Folienbibliothek" id="{BA87BFD0-2A45-4F5A-B90B-9ACACD430E10}">
          <p14:sldIdLst>
            <p14:sldId id="650"/>
            <p14:sldId id="3361"/>
            <p14:sldId id="3356"/>
            <p14:sldId id="3359"/>
            <p14:sldId id="3375"/>
            <p14:sldId id="3376"/>
            <p14:sldId id="3360"/>
            <p14:sldId id="651"/>
          </p14:sldIdLst>
        </p14:section>
        <p14:section name="Beispielfolien" id="{8459E66B-5510-4990-9E5A-3B03261F1EFD}">
          <p14:sldIdLst>
            <p14:sldId id="655"/>
            <p14:sldId id="3362"/>
            <p14:sldId id="3363"/>
            <p14:sldId id="624"/>
            <p14:sldId id="625"/>
            <p14:sldId id="604"/>
            <p14:sldId id="609"/>
            <p14:sldId id="3368"/>
            <p14:sldId id="3369"/>
            <p14:sldId id="3370"/>
            <p14:sldId id="3371"/>
            <p14:sldId id="3373"/>
            <p14:sldId id="541"/>
            <p14:sldId id="3374"/>
          </p14:sldIdLst>
        </p14:section>
        <p14:section name="Diagramme" id="{6AB70291-E507-4227-8E8C-811EFEFA6394}">
          <p14:sldIdLst>
            <p14:sldId id="652"/>
            <p14:sldId id="610"/>
            <p14:sldId id="656"/>
            <p14:sldId id="3418"/>
            <p14:sldId id="611"/>
            <p14:sldId id="612"/>
            <p14:sldId id="613"/>
            <p14:sldId id="616"/>
            <p14:sldId id="657"/>
            <p14:sldId id="617"/>
            <p14:sldId id="618"/>
            <p14:sldId id="619"/>
            <p14:sldId id="622"/>
            <p14:sldId id="623"/>
            <p14:sldId id="615"/>
            <p14:sldId id="621"/>
            <p14:sldId id="614"/>
            <p14:sldId id="620"/>
            <p14:sldId id="626"/>
            <p14:sldId id="3417"/>
          </p14:sldIdLst>
        </p14:section>
        <p14:section name="Tabellen" id="{DC8ACDB6-C29C-48DF-967B-88AF59ECF991}">
          <p14:sldIdLst>
            <p14:sldId id="3354"/>
            <p14:sldId id="369"/>
            <p14:sldId id="326"/>
          </p14:sldIdLst>
        </p14:section>
        <p14:section name="Prozesse und Projektpläne" id="{AA07C437-6F64-4EF5-B3FE-7753F08417AD}">
          <p14:sldIdLst>
            <p14:sldId id="653"/>
            <p14:sldId id="576"/>
            <p14:sldId id="3419"/>
            <p14:sldId id="647"/>
            <p14:sldId id="3420"/>
            <p14:sldId id="643"/>
            <p14:sldId id="592"/>
            <p14:sldId id="590"/>
            <p14:sldId id="599"/>
            <p14:sldId id="600"/>
            <p14:sldId id="583"/>
            <p14:sldId id="568"/>
            <p14:sldId id="578"/>
            <p14:sldId id="663"/>
            <p14:sldId id="3353"/>
            <p14:sldId id="524"/>
            <p14:sldId id="3364"/>
            <p14:sldId id="3365"/>
          </p14:sldIdLst>
        </p14:section>
        <p14:section name="Organigramme" id="{F7A5BB46-ACA2-4559-A33B-66F725C386CA}">
          <p14:sldIdLst>
            <p14:sldId id="659"/>
            <p14:sldId id="601"/>
            <p14:sldId id="662"/>
            <p14:sldId id="602"/>
          </p14:sldIdLst>
        </p14:section>
        <p14:section name="Formen und Textboxen" id="{CA6692D2-83F2-455F-84DD-7B6FDAFADBD1}">
          <p14:sldIdLst>
            <p14:sldId id="654"/>
            <p14:sldId id="546"/>
            <p14:sldId id="661"/>
            <p14:sldId id="635"/>
            <p14:sldId id="660"/>
            <p14:sldId id="534"/>
            <p14:sldId id="645"/>
            <p14:sldId id="562"/>
            <p14:sldId id="565"/>
            <p14:sldId id="646"/>
            <p14:sldId id="644"/>
            <p14:sldId id="637"/>
            <p14:sldId id="553"/>
            <p14:sldId id="638"/>
            <p14:sldId id="639"/>
            <p14:sldId id="555"/>
            <p14:sldId id="640"/>
            <p14:sldId id="3366"/>
            <p14:sldId id="579"/>
            <p14:sldId id="642"/>
            <p14:sldId id="648"/>
            <p14:sldId id="627"/>
            <p14:sldId id="628"/>
            <p14:sldId id="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F6B958-936C-8469-9454-7DE7C790D06C}" name="Josefine" initials="J" userId="c8fdedc8cc82ebb5" providerId="Windows Live"/>
  <p188:author id="{7F31B2B0-BD84-4DA9-DBB8-0343367C9C1B}" name="Conrad Lisa" initials="CL" userId="S::l.conrad@netze-bw.de::b3517bd2-a51c-4a32-bf55-86699027be98" providerId="AD"/>
  <p188:author id="{A06024F6-C7AF-E05B-4467-DB961BE5EA6E}" name="Martin Rosenthal" initials="MR" userId="S::martin.rosenthal@mutabor.de::938e567e-97c8-40a6-83ea-ccc34c8451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041"/>
    <a:srgbClr val="1195EB"/>
    <a:srgbClr val="FE8F11"/>
    <a:srgbClr val="8FD4FF"/>
    <a:srgbClr val="000099"/>
    <a:srgbClr val="32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6081" autoAdjust="0"/>
  </p:normalViewPr>
  <p:slideViewPr>
    <p:cSldViewPr showGuides="1">
      <p:cViewPr>
        <p:scale>
          <a:sx n="100" d="100"/>
          <a:sy n="100" d="100"/>
        </p:scale>
        <p:origin x="768" y="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howGuides="1">
      <p:cViewPr varScale="1">
        <p:scale>
          <a:sx n="86" d="100"/>
          <a:sy n="86" d="100"/>
        </p:scale>
        <p:origin x="3864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128" Type="http://schemas.microsoft.com/office/2018/10/relationships/authors" Target="author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06022642811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D6B-8197-41B1EFA6BC1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1-4D6B-8197-41B1EFA6BC1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1-4D6B-8197-41B1EFA6B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1476717059101753"/>
          <c:w val="0.33027866326583"/>
          <c:h val="8.523282940898244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 w="25400"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0951527838443477"/>
          <c:y val="0.93270342818206864"/>
          <c:w val="0.38096930837683846"/>
          <c:h val="6.729657181793134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863243321578666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074046288118455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45483132096095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926911743394036"/>
          <c:w val="1"/>
          <c:h val="5.232597459059949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437778415133058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982868664304188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57256444385762E-2"/>
          <c:y val="0"/>
          <c:w val="0.90574274355561424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9961977935001203"/>
          <c:y val="0.93170188335119164"/>
          <c:w val="0.20076044129997594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62707021531252"/>
          <c:y val="0"/>
          <c:w val="0.85437292978468748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4603490103078127"/>
          <c:y val="0.93170188335119164"/>
          <c:w val="0.30793006310941873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0.99846872138640808"/>
          <c:h val="0.7141028136647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8A83-4C25-9860-353174E6969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8A83-4C25-9860-353174E696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83-4C25-9860-353174E69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239</c:v>
                </c:pt>
                <c:pt idx="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3-4C25-9860-353174E69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6086600"/>
        <c:axId val="296086992"/>
      </c:barChart>
      <c:catAx>
        <c:axId val="2960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6992"/>
        <c:crosses val="autoZero"/>
        <c:auto val="1"/>
        <c:lblAlgn val="ctr"/>
        <c:lblOffset val="100"/>
        <c:noMultiLvlLbl val="0"/>
      </c:catAx>
      <c:valAx>
        <c:axId val="2960869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66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3898630866467"/>
          <c:y val="0"/>
          <c:w val="0.84419762716807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847970561251305"/>
          <c:y val="0.93625470197757832"/>
          <c:w val="0.3430405887749739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91377686721381"/>
          <c:y val="0"/>
          <c:w val="0.7370474494294559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254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254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25400">
              <a:solidFill>
                <a:srgbClr val="1796EB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638407614400518"/>
          <c:y val="0.93625470197757832"/>
          <c:w val="0.7831805734553855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1"/>
          <c:h val="0.74728578879492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D-8CA6-48D8-8B82-7B9517F24C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5.4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6-48D8-8B82-7B9517F24CA7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C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5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6-48D8-8B82-7B9517F24CA7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</c:strCache>
            </c:strRef>
          </c:tx>
          <c:spPr>
            <a:solidFill>
              <a:srgbClr val="E3E3E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B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0.4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A6-48D8-8B82-7B9517F24C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7776"/>
        <c:axId val="296088168"/>
      </c:barChart>
      <c:catAx>
        <c:axId val="2960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de-DE"/>
          </a:p>
        </c:txPr>
        <c:crossAx val="296088168"/>
        <c:crosses val="autoZero"/>
        <c:auto val="1"/>
        <c:lblAlgn val="ctr"/>
        <c:lblOffset val="100"/>
        <c:noMultiLvlLbl val="0"/>
      </c:catAx>
      <c:valAx>
        <c:axId val="2960881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7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460905450575311"/>
          <c:w val="0.99846872138640808"/>
          <c:h val="0.623706240855479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0C8F-403A-B340-D1D481EB1E7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7-0C8F-403A-B340-D1D481EB1E7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8F-403A-B340-D1D481EB1E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F-403A-B340-D1D481EB1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7.2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8F-403A-B340-D1D481EB1E74}"/>
            </c:ext>
          </c:extLst>
        </c:ser>
        <c:ser>
          <c:idx val="1"/>
          <c:order val="1"/>
          <c:spPr>
            <a:solidFill>
              <a:srgbClr val="FF99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8-0C8F-403A-B340-D1D481EB1E74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F-403A-B340-D1D481EB1E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5424"/>
        <c:axId val="296085816"/>
      </c:barChart>
      <c:lineChart>
        <c:grouping val="standard"/>
        <c:varyColors val="0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7.2</c:v>
                </c:pt>
                <c:pt idx="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8F-403A-B340-D1D481EB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85424"/>
        <c:axId val="296085816"/>
      </c:lineChart>
      <c:catAx>
        <c:axId val="29608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5816"/>
        <c:crosses val="autoZero"/>
        <c:auto val="1"/>
        <c:lblAlgn val="ctr"/>
        <c:lblOffset val="100"/>
        <c:noMultiLvlLbl val="0"/>
      </c:catAx>
      <c:valAx>
        <c:axId val="2960858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5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3510120365854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88360897608739786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9395999519304085E-2"/>
          <c:w val="1"/>
          <c:h val="0.71906959083284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rgbClr val="1195EB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1-4B82-BC13-C9D3F806039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rgbClr val="5BE3D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Tabelle1!$F$2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1-4B82-BC13-C9D3F806039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rgbClr val="5BE3D6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1-4B82-BC13-C9D3F806039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4C041"/>
              </a:solidFill>
            </c:spPr>
            <c:extLst>
              <c:ext xmlns:c16="http://schemas.microsoft.com/office/drawing/2014/chart" uri="{C3380CC4-5D6E-409C-BE32-E72D297353CC}">
                <c16:uniqueId val="{00000006-B691-4B82-BC13-C9D3F80603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Tabelle1!$H$2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1-4B82-BC13-C9D3F806039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solidFill>
              <a:srgbClr val="84C041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Tabelle1!$I$2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1-4B82-BC13-C9D3F8060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65184757435699"/>
          <c:y val="0.93170381456448037"/>
          <c:w val="0.50669616999332057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583344130894214"/>
          <c:y val="0.93821138703999352"/>
          <c:w val="0.24833311738211569"/>
          <c:h val="6.178888883389455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28.06.2023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3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4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4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1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7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63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19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73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6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7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1664804"/>
            <a:ext cx="6408000" cy="1784282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5769292"/>
            <a:ext cx="540067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0A4D8-656B-0BB7-3EC2-373E04EC6E50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0C4D71-E197-DB03-30B5-C53827FBDAFC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6B0F6B1-7161-CA5A-F735-4B67106E5D60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31079FC-C028-1724-F6B1-525E47A62687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A8C367F-6C20-42FF-508B-EF6CDA14586C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48A1AED-915C-A507-D5DD-7381DA508C9D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0F68BD-2567-AD96-F537-9E43770F809B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6D3EB79-D263-0AB1-A1EE-429F2BB14A6E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F83C971-AC20-D23A-CE7F-B79869CA79A4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4972A20-E111-07C5-C1F0-F54F356D494C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7CD585-288D-EEC8-99F4-FF1F7E8191C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464A73-2A4B-11D1-C414-9B2E63ADAFF7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4A1628-3D59-38B9-CF6D-8998DC45C60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40D5634-FD7B-AA9E-92C1-FE77FD6D4686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C6EE583-F0CF-60A6-1941-436D1770FBF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177612D-D979-7ABC-9267-A04827EA4AC5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477B4CC-C9C4-0992-D5BA-BDED7DF4F752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FFFEFE3-19D9-2299-71D4-D9440B294416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638CC25-9ED3-C5DC-A1CD-61EEFCA82DC3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A185071-CBA2-D7BC-3093-A1077EF1EBA3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B16C986-D831-E056-356A-3529698613FE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EA2E9B-B5D3-A0A7-6CD1-374232973438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C2667A0-C78A-51F2-107D-EE22675C3B78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83E6E36-9E48-058C-2CC5-468EB19DC7F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64CB8F2-5A98-B504-5E24-2F546D595C4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E1125FF-2DD5-6CBD-F5A2-B5FD6FB19DF2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6ABDE0-1ABA-6FDF-F4C0-C0041D99A285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052CCA6-CB2D-7269-E5CE-6E7AB78C035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1CC189C-A2D9-48CE-0C11-4C398AD2BFBA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598B3B17-6A4B-7491-8D21-55A1B55D6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6030"/>
            <a:ext cx="2595733" cy="564196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485F726D-D34B-D771-E942-D877E0F7125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DFD1B8-1D4C-210D-A987-68BD33E4C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456" y="419925"/>
            <a:ext cx="1584176" cy="3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734400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903198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4FFF43E-9254-821C-20D4-A713264C1687}"/>
              </a:ext>
            </a:extLst>
          </p:cNvPr>
          <p:cNvGrpSpPr/>
          <p:nvPr userDrawn="1"/>
        </p:nvGrpSpPr>
        <p:grpSpPr>
          <a:xfrm>
            <a:off x="8688388" y="3356908"/>
            <a:ext cx="3095625" cy="3091683"/>
            <a:chOff x="3514725" y="852488"/>
            <a:chExt cx="5161597" cy="515502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3084FD0-FAE7-642B-2C16-D411823F90A2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FC709DC-67CD-CD4A-6EF9-33228DD122E2}"/>
                </a:ext>
              </a:extLst>
            </p:cNvPr>
            <p:cNvSpPr/>
            <p:nvPr/>
          </p:nvSpPr>
          <p:spPr>
            <a:xfrm rot="16200000">
              <a:off x="6215063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9B632AB-F036-B2C7-939F-9053E0503042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3E90575-6A64-259B-DBA6-93A89B13F513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35F0D13-141E-CA2A-0336-010F10A5E039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EA57166-D30E-5117-3E3F-6D404E24610F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44CF96C-A745-2042-FCCC-A2114C179E33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CA7D599-1C11-C804-03D1-228667C1942F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165CE51-F2C1-923C-FF2C-D9BAE7A527A5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F4A4E37-8C1A-8F8E-6DFF-4B970B31A8F4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E5E9F96-2D1C-7AE7-6892-EBE816500962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179E3E9-D485-F757-CA14-9F84A8E82204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19906D56-DF1A-BF65-9036-1DEA52A69F2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CCC75D36-3BA9-1CD7-C636-0DB2AB7FAF8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A23317E-56D8-C3CE-3EFA-114BDE97426D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6A12DDC-B4F6-8EB4-4FB7-AB90F4E44471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F1746D5-418C-1326-5F93-08B57CD22693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4C389E7-2585-4115-FC68-8A2A3C40E774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A178E18-7F9B-0DD8-16C6-0AE07D1C924A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84043195-9E58-61FB-77AB-E7AAC398DA47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7935C5D9-112D-411F-52F7-1D2E27ED507F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C8BCB33-CC5F-4FE6-4875-D8A28E139C47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264C9980-1B01-26A7-D1EA-05D68ECCDC24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5A79BF7-B4F6-CDAB-CF53-10ED2B5B0C2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87AC216-3FE3-8370-2B7B-AFA595ADFA11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2DAD762-409F-979F-AC6A-0AE05CEC64A3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27105E42-86CA-A511-3061-B78AA552E4A2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D815BA5-F412-978C-FD0A-C398F0D531F0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F9499604-7642-D24A-5B3A-64CF4DE51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6030"/>
            <a:ext cx="2595733" cy="5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734400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903198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8109A07-6A3E-6E7E-E71E-A48639052359}"/>
              </a:ext>
            </a:extLst>
          </p:cNvPr>
          <p:cNvGrpSpPr/>
          <p:nvPr userDrawn="1"/>
        </p:nvGrpSpPr>
        <p:grpSpPr>
          <a:xfrm>
            <a:off x="8688388" y="3356908"/>
            <a:ext cx="3095625" cy="3091683"/>
            <a:chOff x="3514725" y="852488"/>
            <a:chExt cx="5161597" cy="5155024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29FD97B2-1BEF-B488-7137-655BCB497A23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0BE672D-A241-5FD0-3864-AD43CF3420E2}"/>
                </a:ext>
              </a:extLst>
            </p:cNvPr>
            <p:cNvSpPr/>
            <p:nvPr/>
          </p:nvSpPr>
          <p:spPr>
            <a:xfrm rot="16200000">
              <a:off x="6215063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ADD0449-1CB3-D4A8-EBBF-E92F99BEACA3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0FFA099D-198F-B77B-3CE7-FA3C03A94E2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DE632B7-7F32-C2E3-0099-17E27A26748A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E33478DB-11EC-B0DA-2E72-491E594DF6D7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4333B50-4B88-0CA8-55D2-AAD634926173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9AC026E-BE1D-E5D5-F568-957EC0EE6E68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7792E977-63A9-8DBF-FBA3-FDA1408EE599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CD72E0C-A6DB-3C68-D783-262DBF2D8BA4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D8F2BD6-1545-463E-59FB-2CAC3C779F2A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5832F3F5-C872-1564-C38F-B3D1B115F05B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3149D2F-57EC-6347-1988-F6BF9881395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7979778-9559-FD64-E31F-6393567EACA3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A16CEC3C-E07A-2686-962B-C4687EA7ED3D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1522198-DE55-FA26-B8B9-1E51D889F3E7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9CDAC3DB-2DA9-4647-AED5-4B53ACBB20F5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81456A5-3DF6-C94C-1726-B1C2CAD69054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9E1ECE2F-164F-36C0-EFD2-0B9D3CB8A5A2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B9670F2A-0A0E-575E-3437-79D7994EA8AB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87F4B766-542B-8024-B1FE-FDD0FF9DB552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CF3A3CEF-AC10-2E4B-E5F4-D54F45675712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4F6530B-0A79-737D-C14A-785DB8BC069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51D6AC9-C866-DEC2-1980-B69CF3B5E032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0776DBDD-B5F1-AC38-84CF-15464DCFAFAB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64893AF9-9182-89BA-C05B-3A3E8A80444E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63A0566D-21E0-0991-273A-3AF890133F4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F74430E4-B341-CF6F-4036-220F97A28189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637C67D2-CBAF-FDF9-0C66-731D71BFF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5796"/>
            <a:ext cx="2595730" cy="5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117138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7" y="1844675"/>
            <a:ext cx="5400675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1664804"/>
            <a:ext cx="6408000" cy="1784282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5769292"/>
            <a:ext cx="540067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0A4D8-656B-0BB7-3EC2-373E04EC6E50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0C4D71-E197-DB03-30B5-C53827FBDAFC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6B0F6B1-7161-CA5A-F735-4B67106E5D60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31079FC-C028-1724-F6B1-525E47A62687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A8C367F-6C20-42FF-508B-EF6CDA14586C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48A1AED-915C-A507-D5DD-7381DA508C9D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0F68BD-2567-AD96-F537-9E43770F809B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6D3EB79-D263-0AB1-A1EE-429F2BB14A6E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F83C971-AC20-D23A-CE7F-B79869CA79A4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4972A20-E111-07C5-C1F0-F54F356D494C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7CD585-288D-EEC8-99F4-FF1F7E8191C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464A73-2A4B-11D1-C414-9B2E63ADAFF7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4A1628-3D59-38B9-CF6D-8998DC45C60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40D5634-FD7B-AA9E-92C1-FE77FD6D4686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C6EE583-F0CF-60A6-1941-436D1770FBF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177612D-D979-7ABC-9267-A04827EA4AC5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477B4CC-C9C4-0992-D5BA-BDED7DF4F752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FFFEFE3-19D9-2299-71D4-D9440B294416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638CC25-9ED3-C5DC-A1CD-61EEFCA82DC3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A185071-CBA2-D7BC-3093-A1077EF1EBA3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B16C986-D831-E056-356A-3529698613FE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EA2E9B-B5D3-A0A7-6CD1-374232973438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C2667A0-C78A-51F2-107D-EE22675C3B78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83E6E36-9E48-058C-2CC5-468EB19DC7F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64CB8F2-5A98-B504-5E24-2F546D595C4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E1125FF-2DD5-6CBD-F5A2-B5FD6FB19DF2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6ABDE0-1ABA-6FDF-F4C0-C0041D99A285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052CCA6-CB2D-7269-E5CE-6E7AB78C035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1CC189C-A2D9-48CE-0C11-4C398AD2BFBA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485F726D-D34B-D771-E942-D877E0F7125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322A26"/>
                </a:solidFill>
              </a:rPr>
              <a:t>Ein Unternehmen der EnBW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AF3238-B5FB-5E0A-2BC1-4670DFF35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5796"/>
            <a:ext cx="2595730" cy="5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8640762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968576"/>
            <a:ext cx="3270329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744" y="3968576"/>
            <a:ext cx="3269518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92896"/>
            <a:ext cx="6660120" cy="1424248"/>
          </a:xfrm>
        </p:spPr>
        <p:txBody>
          <a:bodyPr anchor="b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1FC37B-19EB-B648-FFD2-22A87B337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5" y="405253"/>
            <a:ext cx="3046156" cy="662098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00B93F-D8C3-D8E6-FD35-BF7BC76755BB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BA5779D-58E2-B38D-4A79-4DF04CC7DC11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7D79DFF-0A8D-D747-B605-CDE45A2E11F1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F7FC26BC-5213-4645-70D2-89AB55828E38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0D71EEB-37C9-308B-9A0E-EF63A10AEB3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280A4EB-C0F3-5DFD-F4B4-98997A6F1CDB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86DEA2E-E3FB-6BFF-687E-55FE1B9BF6DE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D4D7553-72FD-F9A7-9B60-37031B419654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6785BFE-1306-91B0-4134-CE7C4DEB3C1C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41477E-0CBD-531A-2397-5109833C4FEA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C66C413-2F12-E493-7238-C29E4C6B53E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1891C8-50A8-6D3A-7AE7-19752DBA40FE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23D9C0-1A75-00F6-685C-59535CA0493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E4DAD8-828C-D72F-F8B8-B45FA4F10F1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280198E-22AA-7056-5B5D-4176BB45BED5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E0621B5-8406-EE42-E9E9-EA13A0D7558C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CB0B89-C68A-0EB1-3890-05AB0E81A154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82D076-4BF0-43AA-D26B-A595C1250E57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CF49B1B-6B78-6CC8-5859-0FE5F57494D5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15CAAE2-85D9-5B76-4E99-C11D90E09671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9172AB1-49CC-B3B2-0E2D-52FAE1A1134D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5C9356A-2119-1F5C-283C-D3DD4C58CEE6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F38944F-A658-265B-7129-87BE16D1DA71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4A18C4E-8725-30D9-03BE-7EDC1765BBCB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88F9427-3151-BAAE-F50E-12CB7E797345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05F69E1B-B7A2-31B1-6AC0-7C0F52352D40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4362F0E-3283-0952-C949-FE6B67476F99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C760088-EA8B-0FB1-1416-FF480DAF39B0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64C0D05-10EB-4F42-1D4A-A4B7CCCC8222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869A6FC-5520-574A-B316-2C59384AAC5F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968576"/>
            <a:ext cx="3270329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744" y="3968576"/>
            <a:ext cx="3269518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92896"/>
            <a:ext cx="6660120" cy="1424248"/>
          </a:xfrm>
        </p:spPr>
        <p:txBody>
          <a:bodyPr anchor="b" anchorCtr="0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00B93F-D8C3-D8E6-FD35-BF7BC76755BB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BA5779D-58E2-B38D-4A79-4DF04CC7DC11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7D79DFF-0A8D-D747-B605-CDE45A2E11F1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F7FC26BC-5213-4645-70D2-89AB55828E38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0D71EEB-37C9-308B-9A0E-EF63A10AEB3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280A4EB-C0F3-5DFD-F4B4-98997A6F1CDB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86DEA2E-E3FB-6BFF-687E-55FE1B9BF6DE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D4D7553-72FD-F9A7-9B60-37031B419654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6785BFE-1306-91B0-4134-CE7C4DEB3C1C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41477E-0CBD-531A-2397-5109833C4FEA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C66C413-2F12-E493-7238-C29E4C6B53E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1891C8-50A8-6D3A-7AE7-19752DBA40FE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23D9C0-1A75-00F6-685C-59535CA0493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E4DAD8-828C-D72F-F8B8-B45FA4F10F1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280198E-22AA-7056-5B5D-4176BB45BED5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E0621B5-8406-EE42-E9E9-EA13A0D7558C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CB0B89-C68A-0EB1-3890-05AB0E81A154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82D076-4BF0-43AA-D26B-A595C1250E57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CF49B1B-6B78-6CC8-5859-0FE5F57494D5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15CAAE2-85D9-5B76-4E99-C11D90E09671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9172AB1-49CC-B3B2-0E2D-52FAE1A1134D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5C9356A-2119-1F5C-283C-D3DD4C58CEE6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F38944F-A658-265B-7129-87BE16D1DA71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4A18C4E-8725-30D9-03BE-7EDC1765BBCB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88F9427-3151-BAAE-F50E-12CB7E797345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05F69E1B-B7A2-31B1-6AC0-7C0F52352D40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4362F0E-3283-0952-C949-FE6B67476F99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C760088-EA8B-0FB1-1416-FF480DAF39B0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64C0D05-10EB-4F42-1D4A-A4B7CCCC8222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869A6FC-5520-574A-B316-2C59384AAC5F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A24B211-9DD6-85BC-81A7-D2A284DB4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499" y="404978"/>
            <a:ext cx="3042133" cy="6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sp>
        <p:nvSpPr>
          <p:cNvPr id="69" name="Bildplatzhalter 68">
            <a:extLst>
              <a:ext uri="{FF2B5EF4-FFF2-40B4-BE49-F238E27FC236}">
                <a16:creationId xmlns:a16="http://schemas.microsoft.com/office/drawing/2014/main" id="{1E25BC39-47A6-092D-614D-F8A564A98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2498062"/>
            <a:ext cx="3955275" cy="3955275"/>
          </a:xfrm>
          <a:custGeom>
            <a:avLst/>
            <a:gdLst>
              <a:gd name="connsiteX0" fmla="*/ 3955275 w 3955275"/>
              <a:gd name="connsiteY0" fmla="*/ 0 h 3955275"/>
              <a:gd name="connsiteX1" fmla="*/ 3955275 w 3955275"/>
              <a:gd name="connsiteY1" fmla="*/ 3955275 h 3955275"/>
              <a:gd name="connsiteX2" fmla="*/ 0 w 3955275"/>
              <a:gd name="connsiteY2" fmla="*/ 3955275 h 3955275"/>
              <a:gd name="connsiteX3" fmla="*/ 3955275 w 3955275"/>
              <a:gd name="connsiteY3" fmla="*/ 0 h 39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275" h="3955275">
                <a:moveTo>
                  <a:pt x="3955275" y="0"/>
                </a:moveTo>
                <a:lnTo>
                  <a:pt x="3955275" y="3955275"/>
                </a:lnTo>
                <a:lnTo>
                  <a:pt x="0" y="3955275"/>
                </a:lnTo>
                <a:cubicBezTo>
                  <a:pt x="0" y="1770759"/>
                  <a:pt x="1770911" y="0"/>
                  <a:pt x="3955275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4874B8-07F9-B3F3-43AF-9CDE29571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6030"/>
            <a:ext cx="2595733" cy="5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sp>
        <p:nvSpPr>
          <p:cNvPr id="69" name="Bildplatzhalter 68">
            <a:extLst>
              <a:ext uri="{FF2B5EF4-FFF2-40B4-BE49-F238E27FC236}">
                <a16:creationId xmlns:a16="http://schemas.microsoft.com/office/drawing/2014/main" id="{1E25BC39-47A6-092D-614D-F8A564A98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2498062"/>
            <a:ext cx="3955275" cy="3955275"/>
          </a:xfrm>
          <a:custGeom>
            <a:avLst/>
            <a:gdLst>
              <a:gd name="connsiteX0" fmla="*/ 3955275 w 3955275"/>
              <a:gd name="connsiteY0" fmla="*/ 0 h 3955275"/>
              <a:gd name="connsiteX1" fmla="*/ 3955275 w 3955275"/>
              <a:gd name="connsiteY1" fmla="*/ 3955275 h 3955275"/>
              <a:gd name="connsiteX2" fmla="*/ 0 w 3955275"/>
              <a:gd name="connsiteY2" fmla="*/ 3955275 h 3955275"/>
              <a:gd name="connsiteX3" fmla="*/ 3955275 w 3955275"/>
              <a:gd name="connsiteY3" fmla="*/ 0 h 39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275" h="3955275">
                <a:moveTo>
                  <a:pt x="3955275" y="0"/>
                </a:moveTo>
                <a:lnTo>
                  <a:pt x="3955275" y="3955275"/>
                </a:lnTo>
                <a:lnTo>
                  <a:pt x="0" y="3955275"/>
                </a:lnTo>
                <a:cubicBezTo>
                  <a:pt x="0" y="1770759"/>
                  <a:pt x="1770911" y="0"/>
                  <a:pt x="3955275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9C7512-6E8A-4035-7B4E-4A22FCFAE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5796"/>
            <a:ext cx="2595730" cy="5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505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CB26E34B-6C50-933D-5A96-C8046EC47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9" y="404813"/>
            <a:ext cx="3977913" cy="3977915"/>
          </a:xfrm>
          <a:custGeom>
            <a:avLst/>
            <a:gdLst>
              <a:gd name="connsiteX0" fmla="*/ 0 w 3977913"/>
              <a:gd name="connsiteY0" fmla="*/ 0 h 3977915"/>
              <a:gd name="connsiteX1" fmla="*/ 1988956 w 3977913"/>
              <a:gd name="connsiteY1" fmla="*/ 0 h 3977915"/>
              <a:gd name="connsiteX2" fmla="*/ 3977913 w 3977913"/>
              <a:gd name="connsiteY2" fmla="*/ 1988959 h 3977915"/>
              <a:gd name="connsiteX3" fmla="*/ 1988956 w 3977913"/>
              <a:gd name="connsiteY3" fmla="*/ 3977915 h 3977915"/>
              <a:gd name="connsiteX4" fmla="*/ 0 w 3977913"/>
              <a:gd name="connsiteY4" fmla="*/ 3977915 h 39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913" h="3977915">
                <a:moveTo>
                  <a:pt x="0" y="0"/>
                </a:moveTo>
                <a:lnTo>
                  <a:pt x="1988956" y="0"/>
                </a:lnTo>
                <a:cubicBezTo>
                  <a:pt x="3087468" y="0"/>
                  <a:pt x="3977913" y="890446"/>
                  <a:pt x="3977913" y="1988959"/>
                </a:cubicBezTo>
                <a:cubicBezTo>
                  <a:pt x="3977913" y="3087469"/>
                  <a:pt x="3087468" y="3977915"/>
                  <a:pt x="1988956" y="3977915"/>
                </a:cubicBezTo>
                <a:lnTo>
                  <a:pt x="0" y="3977915"/>
                </a:ln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24C419AB-CE33-ED15-878C-4964E33591EE}"/>
              </a:ext>
            </a:extLst>
          </p:cNvPr>
          <p:cNvSpPr/>
          <p:nvPr/>
        </p:nvSpPr>
        <p:spPr>
          <a:xfrm flipH="1">
            <a:off x="2425831" y="4511210"/>
            <a:ext cx="1941977" cy="1941977"/>
          </a:xfrm>
          <a:custGeom>
            <a:avLst/>
            <a:gdLst>
              <a:gd name="connsiteX0" fmla="*/ 2454783 w 2454783"/>
              <a:gd name="connsiteY0" fmla="*/ 2454783 h 2454783"/>
              <a:gd name="connsiteX1" fmla="*/ 0 w 2454783"/>
              <a:gd name="connsiteY1" fmla="*/ 0 h 2454783"/>
              <a:gd name="connsiteX2" fmla="*/ 0 w 2454783"/>
              <a:gd name="connsiteY2" fmla="*/ 2454783 h 2454783"/>
              <a:gd name="connsiteX3" fmla="*/ 2454783 w 2454783"/>
              <a:gd name="connsiteY3" fmla="*/ 2454783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783" h="2454783">
                <a:moveTo>
                  <a:pt x="2454783" y="2454783"/>
                </a:moveTo>
                <a:cubicBezTo>
                  <a:pt x="2454783" y="1098995"/>
                  <a:pt x="1355693" y="0"/>
                  <a:pt x="0" y="0"/>
                </a:cubicBezTo>
                <a:lnTo>
                  <a:pt x="0" y="2454783"/>
                </a:lnTo>
                <a:lnTo>
                  <a:pt x="2454783" y="2454783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77CBFB3-EEF3-E8E7-CD93-E61F32393D00}"/>
              </a:ext>
            </a:extLst>
          </p:cNvPr>
          <p:cNvGrpSpPr/>
          <p:nvPr/>
        </p:nvGrpSpPr>
        <p:grpSpPr>
          <a:xfrm>
            <a:off x="509675" y="4653720"/>
            <a:ext cx="1683066" cy="1682991"/>
            <a:chOff x="2545959" y="2479024"/>
            <a:chExt cx="1691059" cy="169098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6FEBD378-F742-7903-6023-03459FD73A53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DB4F71D5-E7A8-2521-9C56-7976B8BF607C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E65943E-BC0F-67E5-79CD-F6B2FE258ADB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671DDDC4-EB62-1A1D-D5AC-F74BD82DDEDA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2D355EC-2774-D159-8458-546337C6A063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2F014647-2ED6-80CE-DE59-ED25B67FA9C5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6ACB3B4-5101-08E6-2BC8-0DEBD7597F3C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8F2EF28-976A-D123-949B-85CCB1130D28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CB61CDB8-249E-2B21-7F22-8511F6AA3A68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53C5EC68-6C06-79DF-282E-51B7D46067CE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C333FC2E-149F-4F0E-87DA-C9B6C2A3516A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259EE91D-6D71-484E-538D-1174D93A2CB2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6E401CC5-B7A2-127C-15E9-4563D86DA2C9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0C21A192-EE8E-6B5C-E9F3-6189AA3789DB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51019101-32EF-6874-3E5B-6B93302132CA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03D9F9E9-AD58-8298-6C75-4F9F6B0B5490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1EA5DC3B-8F7F-5B25-3F9C-A4960C9655D8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DC39D72C-99CF-8F18-D460-E6CE47C29837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D582E9B7-EE15-3D7A-4BE9-0FB7F1A6CFC7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84ED4810-F534-DD6B-F432-1CFC93BB4701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30ECD43-BD55-CD9A-C618-7EC00DBFD7A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C2C48551-9331-9343-EA00-6130F124280C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BC71C079-C7EA-4DD5-B31F-F71A12C33A53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8DC724BD-57CE-6D05-9281-372660E6ED3C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BF366906-460F-5F24-49BE-66D9AA5E012D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4331379B-580F-4EB9-B174-82867D413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6030"/>
            <a:ext cx="2595733" cy="5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505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CB26E34B-6C50-933D-5A96-C8046EC47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9" y="404813"/>
            <a:ext cx="3977913" cy="3977915"/>
          </a:xfrm>
          <a:custGeom>
            <a:avLst/>
            <a:gdLst>
              <a:gd name="connsiteX0" fmla="*/ 0 w 3977913"/>
              <a:gd name="connsiteY0" fmla="*/ 0 h 3977915"/>
              <a:gd name="connsiteX1" fmla="*/ 1988956 w 3977913"/>
              <a:gd name="connsiteY1" fmla="*/ 0 h 3977915"/>
              <a:gd name="connsiteX2" fmla="*/ 3977913 w 3977913"/>
              <a:gd name="connsiteY2" fmla="*/ 1988959 h 3977915"/>
              <a:gd name="connsiteX3" fmla="*/ 1988956 w 3977913"/>
              <a:gd name="connsiteY3" fmla="*/ 3977915 h 3977915"/>
              <a:gd name="connsiteX4" fmla="*/ 0 w 3977913"/>
              <a:gd name="connsiteY4" fmla="*/ 3977915 h 39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913" h="3977915">
                <a:moveTo>
                  <a:pt x="0" y="0"/>
                </a:moveTo>
                <a:lnTo>
                  <a:pt x="1988956" y="0"/>
                </a:lnTo>
                <a:cubicBezTo>
                  <a:pt x="3087468" y="0"/>
                  <a:pt x="3977913" y="890446"/>
                  <a:pt x="3977913" y="1988959"/>
                </a:cubicBezTo>
                <a:cubicBezTo>
                  <a:pt x="3977913" y="3087469"/>
                  <a:pt x="3087468" y="3977915"/>
                  <a:pt x="1988956" y="3977915"/>
                </a:cubicBezTo>
                <a:lnTo>
                  <a:pt x="0" y="3977915"/>
                </a:ln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24C419AB-CE33-ED15-878C-4964E33591EE}"/>
              </a:ext>
            </a:extLst>
          </p:cNvPr>
          <p:cNvSpPr/>
          <p:nvPr/>
        </p:nvSpPr>
        <p:spPr>
          <a:xfrm flipH="1">
            <a:off x="2425831" y="4511210"/>
            <a:ext cx="1941977" cy="1941977"/>
          </a:xfrm>
          <a:custGeom>
            <a:avLst/>
            <a:gdLst>
              <a:gd name="connsiteX0" fmla="*/ 2454783 w 2454783"/>
              <a:gd name="connsiteY0" fmla="*/ 2454783 h 2454783"/>
              <a:gd name="connsiteX1" fmla="*/ 0 w 2454783"/>
              <a:gd name="connsiteY1" fmla="*/ 0 h 2454783"/>
              <a:gd name="connsiteX2" fmla="*/ 0 w 2454783"/>
              <a:gd name="connsiteY2" fmla="*/ 2454783 h 2454783"/>
              <a:gd name="connsiteX3" fmla="*/ 2454783 w 2454783"/>
              <a:gd name="connsiteY3" fmla="*/ 2454783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783" h="2454783">
                <a:moveTo>
                  <a:pt x="2454783" y="2454783"/>
                </a:moveTo>
                <a:cubicBezTo>
                  <a:pt x="2454783" y="1098995"/>
                  <a:pt x="1355693" y="0"/>
                  <a:pt x="0" y="0"/>
                </a:cubicBezTo>
                <a:lnTo>
                  <a:pt x="0" y="2454783"/>
                </a:lnTo>
                <a:lnTo>
                  <a:pt x="2454783" y="2454783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77CBFB3-EEF3-E8E7-CD93-E61F32393D00}"/>
              </a:ext>
            </a:extLst>
          </p:cNvPr>
          <p:cNvGrpSpPr/>
          <p:nvPr/>
        </p:nvGrpSpPr>
        <p:grpSpPr>
          <a:xfrm>
            <a:off x="509675" y="4653720"/>
            <a:ext cx="1683066" cy="1682991"/>
            <a:chOff x="2545959" y="2479024"/>
            <a:chExt cx="1691059" cy="169098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6FEBD378-F742-7903-6023-03459FD73A53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DB4F71D5-E7A8-2521-9C56-7976B8BF607C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E65943E-BC0F-67E5-79CD-F6B2FE258ADB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671DDDC4-EB62-1A1D-D5AC-F74BD82DDEDA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2D355EC-2774-D159-8458-546337C6A063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2F014647-2ED6-80CE-DE59-ED25B67FA9C5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6ACB3B4-5101-08E6-2BC8-0DEBD7597F3C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8F2EF28-976A-D123-949B-85CCB1130D28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CB61CDB8-249E-2B21-7F22-8511F6AA3A68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53C5EC68-6C06-79DF-282E-51B7D46067CE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C333FC2E-149F-4F0E-87DA-C9B6C2A3516A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259EE91D-6D71-484E-538D-1174D93A2CB2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6E401CC5-B7A2-127C-15E9-4563D86DA2C9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0C21A192-EE8E-6B5C-E9F3-6189AA3789DB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51019101-32EF-6874-3E5B-6B93302132CA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03D9F9E9-AD58-8298-6C75-4F9F6B0B5490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1EA5DC3B-8F7F-5B25-3F9C-A4960C9655D8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DC39D72C-99CF-8F18-D460-E6CE47C29837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D582E9B7-EE15-3D7A-4BE9-0FB7F1A6CFC7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84ED4810-F534-DD6B-F432-1CFC93BB4701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30ECD43-BD55-CD9A-C618-7EC00DBFD7A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C2C48551-9331-9343-EA00-6130F124280C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BC71C079-C7EA-4DD5-B31F-F71A12C33A53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8DC724BD-57CE-6D05-9281-372660E6ED3C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BF366906-460F-5F24-49BE-66D9AA5E012D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8D479DEF-750C-B807-67AD-BB68005F3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5796"/>
            <a:ext cx="2595730" cy="5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D38F1-2C29-011A-4FAB-2E0B10170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8" y="2505841"/>
            <a:ext cx="3959846" cy="3959844"/>
          </a:xfrm>
          <a:custGeom>
            <a:avLst/>
            <a:gdLst>
              <a:gd name="connsiteX0" fmla="*/ 1979924 w 3959846"/>
              <a:gd name="connsiteY0" fmla="*/ 0 h 3959844"/>
              <a:gd name="connsiteX1" fmla="*/ 3959846 w 3959846"/>
              <a:gd name="connsiteY1" fmla="*/ 1979923 h 3959844"/>
              <a:gd name="connsiteX2" fmla="*/ 3959846 w 3959846"/>
              <a:gd name="connsiteY2" fmla="*/ 3959844 h 3959844"/>
              <a:gd name="connsiteX3" fmla="*/ 0 w 3959846"/>
              <a:gd name="connsiteY3" fmla="*/ 3959844 h 3959844"/>
              <a:gd name="connsiteX4" fmla="*/ 0 w 3959846"/>
              <a:gd name="connsiteY4" fmla="*/ 1979923 h 3959844"/>
              <a:gd name="connsiteX5" fmla="*/ 1979924 w 3959846"/>
              <a:gd name="connsiteY5" fmla="*/ 0 h 39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846" h="3959844">
                <a:moveTo>
                  <a:pt x="1979924" y="0"/>
                </a:moveTo>
                <a:cubicBezTo>
                  <a:pt x="3073445" y="0"/>
                  <a:pt x="3959846" y="886401"/>
                  <a:pt x="3959846" y="1979923"/>
                </a:cubicBezTo>
                <a:lnTo>
                  <a:pt x="3959846" y="3959844"/>
                </a:lnTo>
                <a:lnTo>
                  <a:pt x="0" y="3959844"/>
                </a:lnTo>
                <a:lnTo>
                  <a:pt x="0" y="1979923"/>
                </a:lnTo>
                <a:cubicBezTo>
                  <a:pt x="0" y="886401"/>
                  <a:pt x="886402" y="0"/>
                  <a:pt x="1979924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31DFFC-157D-6D39-4CE6-BA0EBCB9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6030"/>
            <a:ext cx="2595733" cy="5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899" y="2348880"/>
            <a:ext cx="6588113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899" y="6201308"/>
            <a:ext cx="4536000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175972AD-FD90-049F-F161-CC84A11A0747}"/>
              </a:ext>
            </a:extLst>
          </p:cNvPr>
          <p:cNvSpPr/>
          <p:nvPr userDrawn="1"/>
        </p:nvSpPr>
        <p:spPr>
          <a:xfrm rot="5400000" flipH="1">
            <a:off x="407988" y="404813"/>
            <a:ext cx="1848989" cy="1848989"/>
          </a:xfrm>
          <a:custGeom>
            <a:avLst/>
            <a:gdLst>
              <a:gd name="connsiteX0" fmla="*/ 2454783 w 2454783"/>
              <a:gd name="connsiteY0" fmla="*/ 1227392 h 2454783"/>
              <a:gd name="connsiteX1" fmla="*/ 1227392 w 2454783"/>
              <a:gd name="connsiteY1" fmla="*/ 2454783 h 2454783"/>
              <a:gd name="connsiteX2" fmla="*/ 1 w 2454783"/>
              <a:gd name="connsiteY2" fmla="*/ 1227392 h 2454783"/>
              <a:gd name="connsiteX3" fmla="*/ 1227392 w 2454783"/>
              <a:gd name="connsiteY3" fmla="*/ 0 h 2454783"/>
              <a:gd name="connsiteX4" fmla="*/ 2454783 w 2454783"/>
              <a:gd name="connsiteY4" fmla="*/ 1227392 h 245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783" h="2454783">
                <a:moveTo>
                  <a:pt x="2454783" y="1227392"/>
                </a:moveTo>
                <a:cubicBezTo>
                  <a:pt x="2454783" y="1905261"/>
                  <a:pt x="1905261" y="2454783"/>
                  <a:pt x="1227392" y="2454783"/>
                </a:cubicBezTo>
                <a:cubicBezTo>
                  <a:pt x="549522" y="2454783"/>
                  <a:pt x="1" y="1905261"/>
                  <a:pt x="1" y="1227392"/>
                </a:cubicBezTo>
                <a:cubicBezTo>
                  <a:pt x="1" y="549522"/>
                  <a:pt x="549523" y="0"/>
                  <a:pt x="1227392" y="0"/>
                </a:cubicBezTo>
                <a:cubicBezTo>
                  <a:pt x="1905262" y="0"/>
                  <a:pt x="2454783" y="549523"/>
                  <a:pt x="2454783" y="12273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A199B4-2CBF-1736-9EB4-D59C0A967DD9}"/>
              </a:ext>
            </a:extLst>
          </p:cNvPr>
          <p:cNvGrpSpPr/>
          <p:nvPr userDrawn="1"/>
        </p:nvGrpSpPr>
        <p:grpSpPr>
          <a:xfrm flipH="1">
            <a:off x="2563002" y="487812"/>
            <a:ext cx="1683066" cy="1682991"/>
            <a:chOff x="2545959" y="2479024"/>
            <a:chExt cx="1691059" cy="1690984"/>
          </a:xfrm>
          <a:solidFill>
            <a:schemeClr val="accent4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E869BB-8322-D89E-D95E-EE31569311A9}"/>
                </a:ext>
              </a:extLst>
            </p:cNvPr>
            <p:cNvSpPr/>
            <p:nvPr/>
          </p:nvSpPr>
          <p:spPr>
            <a:xfrm flipH="1">
              <a:off x="254595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A4A9FDC-0E15-1B7E-BCD0-62732DFE77D3}"/>
                </a:ext>
              </a:extLst>
            </p:cNvPr>
            <p:cNvSpPr/>
            <p:nvPr/>
          </p:nvSpPr>
          <p:spPr>
            <a:xfrm flipH="1">
              <a:off x="2545959" y="325951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B1941CA-4D3D-0595-B8A3-BE587AF2728A}"/>
                </a:ext>
              </a:extLst>
            </p:cNvPr>
            <p:cNvSpPr/>
            <p:nvPr/>
          </p:nvSpPr>
          <p:spPr>
            <a:xfrm flipH="1">
              <a:off x="293616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ECF0C93-03D0-BCA1-C2C5-7518DD7C47EC}"/>
                </a:ext>
              </a:extLst>
            </p:cNvPr>
            <p:cNvSpPr/>
            <p:nvPr/>
          </p:nvSpPr>
          <p:spPr>
            <a:xfrm flipH="1">
              <a:off x="293616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8F06A02-BF0D-F37A-CE72-CF678672205E}"/>
                </a:ext>
              </a:extLst>
            </p:cNvPr>
            <p:cNvSpPr/>
            <p:nvPr/>
          </p:nvSpPr>
          <p:spPr>
            <a:xfrm flipH="1">
              <a:off x="332645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26CAD32-607F-447D-435B-A554D0FE1CE4}"/>
                </a:ext>
              </a:extLst>
            </p:cNvPr>
            <p:cNvSpPr/>
            <p:nvPr/>
          </p:nvSpPr>
          <p:spPr>
            <a:xfrm flipH="1">
              <a:off x="332645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381E972-4EA6-45E7-849E-EDF45119DAF4}"/>
                </a:ext>
              </a:extLst>
            </p:cNvPr>
            <p:cNvSpPr/>
            <p:nvPr/>
          </p:nvSpPr>
          <p:spPr>
            <a:xfrm flipH="1">
              <a:off x="3716664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9801EC-3331-0A62-C820-1071C29A2D33}"/>
                </a:ext>
              </a:extLst>
            </p:cNvPr>
            <p:cNvSpPr/>
            <p:nvPr/>
          </p:nvSpPr>
          <p:spPr>
            <a:xfrm flipH="1">
              <a:off x="3716664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3FACC4B-FFC2-ECC9-CCF3-04459FBDECE5}"/>
                </a:ext>
              </a:extLst>
            </p:cNvPr>
            <p:cNvSpPr/>
            <p:nvPr/>
          </p:nvSpPr>
          <p:spPr>
            <a:xfrm flipH="1">
              <a:off x="4106949" y="247902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9381E77-072F-B4CA-F26D-4746ADA536FB}"/>
                </a:ext>
              </a:extLst>
            </p:cNvPr>
            <p:cNvSpPr/>
            <p:nvPr/>
          </p:nvSpPr>
          <p:spPr>
            <a:xfrm flipH="1">
              <a:off x="4106949" y="3259443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7C79F8D-EC80-CEE9-0CC1-A00E07FCFA46}"/>
                </a:ext>
              </a:extLst>
            </p:cNvPr>
            <p:cNvSpPr/>
            <p:nvPr/>
          </p:nvSpPr>
          <p:spPr>
            <a:xfrm flipH="1">
              <a:off x="254595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AC5D24D-F792-7138-070D-40A161AE107C}"/>
                </a:ext>
              </a:extLst>
            </p:cNvPr>
            <p:cNvSpPr/>
            <p:nvPr/>
          </p:nvSpPr>
          <p:spPr>
            <a:xfrm flipH="1">
              <a:off x="254595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60A2E5E-883D-0E64-4220-5CD4AB73509F}"/>
                </a:ext>
              </a:extLst>
            </p:cNvPr>
            <p:cNvSpPr/>
            <p:nvPr/>
          </p:nvSpPr>
          <p:spPr>
            <a:xfrm flipH="1">
              <a:off x="254595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6E843998-D1F4-81F7-81F6-913C81C13C77}"/>
                </a:ext>
              </a:extLst>
            </p:cNvPr>
            <p:cNvSpPr/>
            <p:nvPr/>
          </p:nvSpPr>
          <p:spPr>
            <a:xfrm flipH="1">
              <a:off x="293616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F1C9602-F81C-7A74-CAEF-A6C2BAB58D16}"/>
                </a:ext>
              </a:extLst>
            </p:cNvPr>
            <p:cNvSpPr/>
            <p:nvPr/>
          </p:nvSpPr>
          <p:spPr>
            <a:xfrm flipH="1">
              <a:off x="293616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F8B0C56-FCEB-9290-7502-34A4EF5706E5}"/>
                </a:ext>
              </a:extLst>
            </p:cNvPr>
            <p:cNvSpPr/>
            <p:nvPr/>
          </p:nvSpPr>
          <p:spPr>
            <a:xfrm flipH="1">
              <a:off x="293616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82D63A6-6B5A-887B-9072-725544096E86}"/>
                </a:ext>
              </a:extLst>
            </p:cNvPr>
            <p:cNvSpPr/>
            <p:nvPr/>
          </p:nvSpPr>
          <p:spPr>
            <a:xfrm flipH="1">
              <a:off x="332645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5604762D-6B71-EC13-47EC-1DF30E8AE776}"/>
                </a:ext>
              </a:extLst>
            </p:cNvPr>
            <p:cNvSpPr/>
            <p:nvPr/>
          </p:nvSpPr>
          <p:spPr>
            <a:xfrm flipH="1">
              <a:off x="332645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F018F543-1B36-EE1A-54D0-D24D5405CD53}"/>
                </a:ext>
              </a:extLst>
            </p:cNvPr>
            <p:cNvSpPr/>
            <p:nvPr/>
          </p:nvSpPr>
          <p:spPr>
            <a:xfrm flipH="1">
              <a:off x="332645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E3E4927-FBFF-4FB7-49C0-F61F0D68BB2B}"/>
                </a:ext>
              </a:extLst>
            </p:cNvPr>
            <p:cNvSpPr/>
            <p:nvPr/>
          </p:nvSpPr>
          <p:spPr>
            <a:xfrm flipH="1">
              <a:off x="3716664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9444F1F-08D8-0CD0-928B-3FF43D7A1F31}"/>
                </a:ext>
              </a:extLst>
            </p:cNvPr>
            <p:cNvSpPr/>
            <p:nvPr/>
          </p:nvSpPr>
          <p:spPr>
            <a:xfrm flipH="1">
              <a:off x="3716664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1A805F-8991-B486-3CE4-F6BFA619F55E}"/>
                </a:ext>
              </a:extLst>
            </p:cNvPr>
            <p:cNvSpPr/>
            <p:nvPr/>
          </p:nvSpPr>
          <p:spPr>
            <a:xfrm flipH="1">
              <a:off x="3716664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46AE7E7-2984-778D-51C5-9574D8821F3B}"/>
                </a:ext>
              </a:extLst>
            </p:cNvPr>
            <p:cNvSpPr/>
            <p:nvPr/>
          </p:nvSpPr>
          <p:spPr>
            <a:xfrm flipH="1">
              <a:off x="4106949" y="2869234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C423BA-10B1-88F3-52C9-55C47D0E907F}"/>
                </a:ext>
              </a:extLst>
            </p:cNvPr>
            <p:cNvSpPr/>
            <p:nvPr/>
          </p:nvSpPr>
          <p:spPr>
            <a:xfrm flipH="1">
              <a:off x="4106949" y="364972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76F9FB3-BDC1-9836-2CC7-C875CD07126A}"/>
                </a:ext>
              </a:extLst>
            </p:cNvPr>
            <p:cNvSpPr/>
            <p:nvPr/>
          </p:nvSpPr>
          <p:spPr>
            <a:xfrm flipH="1">
              <a:off x="4106949" y="4039939"/>
              <a:ext cx="130069" cy="13006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D38F1-2C29-011A-4FAB-2E0B10170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8" y="2505841"/>
            <a:ext cx="3959846" cy="3959844"/>
          </a:xfrm>
          <a:custGeom>
            <a:avLst/>
            <a:gdLst>
              <a:gd name="connsiteX0" fmla="*/ 1979924 w 3959846"/>
              <a:gd name="connsiteY0" fmla="*/ 0 h 3959844"/>
              <a:gd name="connsiteX1" fmla="*/ 3959846 w 3959846"/>
              <a:gd name="connsiteY1" fmla="*/ 1979923 h 3959844"/>
              <a:gd name="connsiteX2" fmla="*/ 3959846 w 3959846"/>
              <a:gd name="connsiteY2" fmla="*/ 3959844 h 3959844"/>
              <a:gd name="connsiteX3" fmla="*/ 0 w 3959846"/>
              <a:gd name="connsiteY3" fmla="*/ 3959844 h 3959844"/>
              <a:gd name="connsiteX4" fmla="*/ 0 w 3959846"/>
              <a:gd name="connsiteY4" fmla="*/ 1979923 h 3959844"/>
              <a:gd name="connsiteX5" fmla="*/ 1979924 w 3959846"/>
              <a:gd name="connsiteY5" fmla="*/ 0 h 39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846" h="3959844">
                <a:moveTo>
                  <a:pt x="1979924" y="0"/>
                </a:moveTo>
                <a:cubicBezTo>
                  <a:pt x="3073445" y="0"/>
                  <a:pt x="3959846" y="886401"/>
                  <a:pt x="3959846" y="1979923"/>
                </a:cubicBezTo>
                <a:lnTo>
                  <a:pt x="3959846" y="3959844"/>
                </a:lnTo>
                <a:lnTo>
                  <a:pt x="0" y="3959844"/>
                </a:lnTo>
                <a:lnTo>
                  <a:pt x="0" y="1979923"/>
                </a:lnTo>
                <a:cubicBezTo>
                  <a:pt x="0" y="886401"/>
                  <a:pt x="886402" y="0"/>
                  <a:pt x="1979924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3BF7E9-0978-D5B9-BFEC-F6659FE62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279" y="415796"/>
            <a:ext cx="2595730" cy="5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C56D05-96DA-01A7-8933-A5477F02B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633" y="420107"/>
            <a:ext cx="1583998" cy="3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117137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873169-D421-ED96-2AB2-906F97D6AC6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456" y="419925"/>
            <a:ext cx="1584176" cy="3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0" r:id="rId2"/>
    <p:sldLayoutId id="2147483715" r:id="rId3"/>
    <p:sldLayoutId id="2147483741" r:id="rId4"/>
    <p:sldLayoutId id="2147483736" r:id="rId5"/>
    <p:sldLayoutId id="2147483742" r:id="rId6"/>
    <p:sldLayoutId id="2147483738" r:id="rId7"/>
    <p:sldLayoutId id="2147483743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5" r:id="rId22"/>
    <p:sldLayoutId id="2147483731" r:id="rId23"/>
    <p:sldLayoutId id="2147483732" r:id="rId24"/>
    <p:sldLayoutId id="2147483733" r:id="rId25"/>
    <p:sldLayoutId id="2147483739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55" userDrawn="1">
          <p15:clr>
            <a:srgbClr val="F26B43"/>
          </p15:clr>
        </p15:guide>
        <p15:guide id="17" orient="horz" pos="4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8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7.png"/><Relationship Id="rId5" Type="http://schemas.openxmlformats.org/officeDocument/2006/relationships/image" Target="../media/image212.svg"/><Relationship Id="rId4" Type="http://schemas.openxmlformats.org/officeDocument/2006/relationships/image" Target="../media/image21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8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7.png"/><Relationship Id="rId5" Type="http://schemas.openxmlformats.org/officeDocument/2006/relationships/image" Target="../media/image212.svg"/><Relationship Id="rId4" Type="http://schemas.openxmlformats.org/officeDocument/2006/relationships/image" Target="../media/image21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svg"/><Relationship Id="rId7" Type="http://schemas.openxmlformats.org/officeDocument/2006/relationships/image" Target="../media/image166.sv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5.png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svg"/><Relationship Id="rId7" Type="http://schemas.openxmlformats.org/officeDocument/2006/relationships/image" Target="../media/image166.sv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5.png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20.svg"/><Relationship Id="rId7" Type="http://schemas.openxmlformats.org/officeDocument/2006/relationships/image" Target="../media/image188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7.png"/><Relationship Id="rId5" Type="http://schemas.openxmlformats.org/officeDocument/2006/relationships/image" Target="../media/image212.svg"/><Relationship Id="rId4" Type="http://schemas.openxmlformats.org/officeDocument/2006/relationships/image" Target="../media/image211.png"/><Relationship Id="rId9" Type="http://schemas.openxmlformats.org/officeDocument/2006/relationships/image" Target="../media/image166.sv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sv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sv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sv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svg"/><Relationship Id="rId50" Type="http://schemas.openxmlformats.org/officeDocument/2006/relationships/image" Target="../media/image66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2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31" Type="http://schemas.openxmlformats.org/officeDocument/2006/relationships/image" Target="../media/image48.svg"/><Relationship Id="rId44" Type="http://schemas.openxmlformats.org/officeDocument/2006/relationships/image" Target="../media/image61.png"/><Relationship Id="rId52" Type="http://schemas.openxmlformats.org/officeDocument/2006/relationships/hyperlink" Target="mailto:cd-check@netze-bw.de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60.svg"/><Relationship Id="rId48" Type="http://schemas.openxmlformats.org/officeDocument/2006/relationships/hyperlink" Target="https://www.figma.com/file/FDiWbHQ18CW4aVu8gYibQQ/Netze-BW-%7C-Design-Guide-1.0-(VIM-Group)?node-id=155-15432&amp;t=i5iRRkpTtnSH7zQd-0" TargetMode="External"/><Relationship Id="rId8" Type="http://schemas.openxmlformats.org/officeDocument/2006/relationships/image" Target="../media/image25.png"/><Relationship Id="rId51" Type="http://schemas.openxmlformats.org/officeDocument/2006/relationships/hyperlink" Target="https://www.figma.com/file/CPRS9AHqmCY4hmVk5QbpbJ/Netze-BW-%7C-Design-Guide-1.0?node-id=155-15432&amp;t=gJhGvQbGiQqpXM1D-0" TargetMode="External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9" Type="http://schemas.openxmlformats.org/officeDocument/2006/relationships/image" Target="../media/image104.svg"/><Relationship Id="rId21" Type="http://schemas.openxmlformats.org/officeDocument/2006/relationships/image" Target="../media/image86.svg"/><Relationship Id="rId34" Type="http://schemas.openxmlformats.org/officeDocument/2006/relationships/image" Target="../media/image99.png"/><Relationship Id="rId42" Type="http://schemas.openxmlformats.org/officeDocument/2006/relationships/image" Target="../media/image107.png"/><Relationship Id="rId47" Type="http://schemas.openxmlformats.org/officeDocument/2006/relationships/image" Target="../media/image112.svg"/><Relationship Id="rId50" Type="http://schemas.openxmlformats.org/officeDocument/2006/relationships/image" Target="../media/image66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9" Type="http://schemas.openxmlformats.org/officeDocument/2006/relationships/image" Target="../media/image94.svg"/><Relationship Id="rId11" Type="http://schemas.openxmlformats.org/officeDocument/2006/relationships/image" Target="../media/image76.sv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svg"/><Relationship Id="rId40" Type="http://schemas.openxmlformats.org/officeDocument/2006/relationships/image" Target="../media/image105.png"/><Relationship Id="rId45" Type="http://schemas.openxmlformats.org/officeDocument/2006/relationships/image" Target="../media/image110.svg"/><Relationship Id="rId53" Type="http://schemas.openxmlformats.org/officeDocument/2006/relationships/hyperlink" Target="https://www.figma.com/file/CPRS9AHqmCY4hmVk5QbpbJ/Netze-BW-%7C-Design-Guide-1.0?node-id=155-15432&amp;t=gJhGvQbGiQqpXM1D-0" TargetMode="External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19" Type="http://schemas.openxmlformats.org/officeDocument/2006/relationships/image" Target="../media/image84.svg"/><Relationship Id="rId31" Type="http://schemas.openxmlformats.org/officeDocument/2006/relationships/image" Target="../media/image96.svg"/><Relationship Id="rId44" Type="http://schemas.openxmlformats.org/officeDocument/2006/relationships/image" Target="../media/image109.png"/><Relationship Id="rId52" Type="http://schemas.openxmlformats.org/officeDocument/2006/relationships/image" Target="../media/image114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svg"/><Relationship Id="rId30" Type="http://schemas.openxmlformats.org/officeDocument/2006/relationships/image" Target="../media/image95.png"/><Relationship Id="rId35" Type="http://schemas.openxmlformats.org/officeDocument/2006/relationships/image" Target="../media/image100.svg"/><Relationship Id="rId43" Type="http://schemas.openxmlformats.org/officeDocument/2006/relationships/image" Target="../media/image108.svg"/><Relationship Id="rId48" Type="http://schemas.openxmlformats.org/officeDocument/2006/relationships/hyperlink" Target="https://www.figma.com/file/FDiWbHQ18CW4aVu8gYibQQ/Netze-BW-%7C-Design-Guide-1.0-(VIM-Group)?node-id=155-15432&amp;t=i5iRRkpTtnSH7zQd-0" TargetMode="External"/><Relationship Id="rId8" Type="http://schemas.openxmlformats.org/officeDocument/2006/relationships/image" Target="../media/image73.png"/><Relationship Id="rId51" Type="http://schemas.openxmlformats.org/officeDocument/2006/relationships/image" Target="../media/image113.png"/><Relationship Id="rId3" Type="http://schemas.openxmlformats.org/officeDocument/2006/relationships/image" Target="../media/image68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5" Type="http://schemas.openxmlformats.org/officeDocument/2006/relationships/image" Target="../media/image90.svg"/><Relationship Id="rId33" Type="http://schemas.openxmlformats.org/officeDocument/2006/relationships/image" Target="../media/image98.svg"/><Relationship Id="rId38" Type="http://schemas.openxmlformats.org/officeDocument/2006/relationships/image" Target="../media/image103.png"/><Relationship Id="rId46" Type="http://schemas.openxmlformats.org/officeDocument/2006/relationships/image" Target="../media/image111.png"/><Relationship Id="rId20" Type="http://schemas.openxmlformats.org/officeDocument/2006/relationships/image" Target="../media/image85.png"/><Relationship Id="rId41" Type="http://schemas.openxmlformats.org/officeDocument/2006/relationships/image" Target="../media/image106.svg"/><Relationship Id="rId54" Type="http://schemas.openxmlformats.org/officeDocument/2006/relationships/hyperlink" Target="mailto:cd-check@netze-bw.d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15" Type="http://schemas.openxmlformats.org/officeDocument/2006/relationships/image" Target="../media/image80.svg"/><Relationship Id="rId23" Type="http://schemas.openxmlformats.org/officeDocument/2006/relationships/image" Target="../media/image88.sv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4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svg"/><Relationship Id="rId18" Type="http://schemas.openxmlformats.org/officeDocument/2006/relationships/image" Target="../media/image131.png"/><Relationship Id="rId26" Type="http://schemas.openxmlformats.org/officeDocument/2006/relationships/image" Target="../media/image139.png"/><Relationship Id="rId39" Type="http://schemas.openxmlformats.org/officeDocument/2006/relationships/image" Target="../media/image152.svg"/><Relationship Id="rId21" Type="http://schemas.openxmlformats.org/officeDocument/2006/relationships/image" Target="../media/image134.svg"/><Relationship Id="rId34" Type="http://schemas.openxmlformats.org/officeDocument/2006/relationships/image" Target="../media/image147.png"/><Relationship Id="rId42" Type="http://schemas.openxmlformats.org/officeDocument/2006/relationships/image" Target="../media/image155.png"/><Relationship Id="rId47" Type="http://schemas.openxmlformats.org/officeDocument/2006/relationships/image" Target="../media/image160.svg"/><Relationship Id="rId50" Type="http://schemas.openxmlformats.org/officeDocument/2006/relationships/hyperlink" Target="https://www.figma.com/file/FDiWbHQ18CW4aVu8gYibQQ/Netze-BW-%7C-Design-Guide-1.0-(VIM-Group)?node-id=155-15432&amp;t=i5iRRkpTtnSH7zQd-0" TargetMode="External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9" Type="http://schemas.openxmlformats.org/officeDocument/2006/relationships/image" Target="../media/image142.svg"/><Relationship Id="rId11" Type="http://schemas.openxmlformats.org/officeDocument/2006/relationships/image" Target="../media/image124.svg"/><Relationship Id="rId24" Type="http://schemas.openxmlformats.org/officeDocument/2006/relationships/image" Target="../media/image137.png"/><Relationship Id="rId32" Type="http://schemas.openxmlformats.org/officeDocument/2006/relationships/image" Target="../media/image145.png"/><Relationship Id="rId37" Type="http://schemas.openxmlformats.org/officeDocument/2006/relationships/image" Target="../media/image150.svg"/><Relationship Id="rId40" Type="http://schemas.openxmlformats.org/officeDocument/2006/relationships/image" Target="../media/image153.png"/><Relationship Id="rId45" Type="http://schemas.openxmlformats.org/officeDocument/2006/relationships/image" Target="../media/image158.svg"/><Relationship Id="rId53" Type="http://schemas.openxmlformats.org/officeDocument/2006/relationships/hyperlink" Target="https://www.figma.com/file/CPRS9AHqmCY4hmVk5QbpbJ/Netze-BW-%7C-Design-Guide-1.0?node-id=155-15432&amp;t=gJhGvQbGiQqpXM1D-0" TargetMode="External"/><Relationship Id="rId5" Type="http://schemas.openxmlformats.org/officeDocument/2006/relationships/image" Target="../media/image118.svg"/><Relationship Id="rId10" Type="http://schemas.openxmlformats.org/officeDocument/2006/relationships/image" Target="../media/image123.png"/><Relationship Id="rId19" Type="http://schemas.openxmlformats.org/officeDocument/2006/relationships/image" Target="../media/image132.svg"/><Relationship Id="rId31" Type="http://schemas.openxmlformats.org/officeDocument/2006/relationships/image" Target="../media/image144.svg"/><Relationship Id="rId44" Type="http://schemas.openxmlformats.org/officeDocument/2006/relationships/image" Target="../media/image157.png"/><Relationship Id="rId52" Type="http://schemas.openxmlformats.org/officeDocument/2006/relationships/image" Target="../media/image66.svg"/><Relationship Id="rId4" Type="http://schemas.openxmlformats.org/officeDocument/2006/relationships/image" Target="../media/image117.png"/><Relationship Id="rId9" Type="http://schemas.openxmlformats.org/officeDocument/2006/relationships/image" Target="../media/image122.sv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Relationship Id="rId27" Type="http://schemas.openxmlformats.org/officeDocument/2006/relationships/image" Target="../media/image140.svg"/><Relationship Id="rId30" Type="http://schemas.openxmlformats.org/officeDocument/2006/relationships/image" Target="../media/image143.png"/><Relationship Id="rId35" Type="http://schemas.openxmlformats.org/officeDocument/2006/relationships/image" Target="../media/image148.svg"/><Relationship Id="rId43" Type="http://schemas.openxmlformats.org/officeDocument/2006/relationships/image" Target="../media/image156.svg"/><Relationship Id="rId48" Type="http://schemas.openxmlformats.org/officeDocument/2006/relationships/image" Target="../media/image161.png"/><Relationship Id="rId8" Type="http://schemas.openxmlformats.org/officeDocument/2006/relationships/image" Target="../media/image121.png"/><Relationship Id="rId51" Type="http://schemas.openxmlformats.org/officeDocument/2006/relationships/image" Target="../media/image65.png"/><Relationship Id="rId3" Type="http://schemas.openxmlformats.org/officeDocument/2006/relationships/image" Target="../media/image116.svg"/><Relationship Id="rId12" Type="http://schemas.openxmlformats.org/officeDocument/2006/relationships/image" Target="../media/image125.png"/><Relationship Id="rId17" Type="http://schemas.openxmlformats.org/officeDocument/2006/relationships/image" Target="../media/image130.svg"/><Relationship Id="rId25" Type="http://schemas.openxmlformats.org/officeDocument/2006/relationships/image" Target="../media/image138.svg"/><Relationship Id="rId33" Type="http://schemas.openxmlformats.org/officeDocument/2006/relationships/image" Target="../media/image146.svg"/><Relationship Id="rId38" Type="http://schemas.openxmlformats.org/officeDocument/2006/relationships/image" Target="../media/image151.png"/><Relationship Id="rId46" Type="http://schemas.openxmlformats.org/officeDocument/2006/relationships/image" Target="../media/image159.png"/><Relationship Id="rId20" Type="http://schemas.openxmlformats.org/officeDocument/2006/relationships/image" Target="../media/image133.png"/><Relationship Id="rId41" Type="http://schemas.openxmlformats.org/officeDocument/2006/relationships/image" Target="../media/image154.svg"/><Relationship Id="rId54" Type="http://schemas.openxmlformats.org/officeDocument/2006/relationships/hyperlink" Target="mailto:cd-check@netze-bw.d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9.png"/><Relationship Id="rId15" Type="http://schemas.openxmlformats.org/officeDocument/2006/relationships/image" Target="../media/image128.svg"/><Relationship Id="rId23" Type="http://schemas.openxmlformats.org/officeDocument/2006/relationships/image" Target="../media/image136.svg"/><Relationship Id="rId28" Type="http://schemas.openxmlformats.org/officeDocument/2006/relationships/image" Target="../media/image141.png"/><Relationship Id="rId36" Type="http://schemas.openxmlformats.org/officeDocument/2006/relationships/image" Target="../media/image149.png"/><Relationship Id="rId49" Type="http://schemas.openxmlformats.org/officeDocument/2006/relationships/image" Target="../media/image162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svg"/><Relationship Id="rId18" Type="http://schemas.openxmlformats.org/officeDocument/2006/relationships/image" Target="../media/image179.png"/><Relationship Id="rId26" Type="http://schemas.openxmlformats.org/officeDocument/2006/relationships/image" Target="../media/image187.png"/><Relationship Id="rId39" Type="http://schemas.openxmlformats.org/officeDocument/2006/relationships/image" Target="../media/image200.svg"/><Relationship Id="rId21" Type="http://schemas.openxmlformats.org/officeDocument/2006/relationships/image" Target="../media/image182.svg"/><Relationship Id="rId34" Type="http://schemas.openxmlformats.org/officeDocument/2006/relationships/image" Target="../media/image195.png"/><Relationship Id="rId42" Type="http://schemas.openxmlformats.org/officeDocument/2006/relationships/image" Target="../media/image203.png"/><Relationship Id="rId47" Type="http://schemas.openxmlformats.org/officeDocument/2006/relationships/image" Target="../media/image208.svg"/><Relationship Id="rId50" Type="http://schemas.openxmlformats.org/officeDocument/2006/relationships/image" Target="../media/image66.svg"/><Relationship Id="rId7" Type="http://schemas.openxmlformats.org/officeDocument/2006/relationships/image" Target="../media/image168.sv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29" Type="http://schemas.openxmlformats.org/officeDocument/2006/relationships/image" Target="../media/image190.svg"/><Relationship Id="rId11" Type="http://schemas.openxmlformats.org/officeDocument/2006/relationships/image" Target="../media/image172.svg"/><Relationship Id="rId24" Type="http://schemas.openxmlformats.org/officeDocument/2006/relationships/image" Target="../media/image185.png"/><Relationship Id="rId32" Type="http://schemas.openxmlformats.org/officeDocument/2006/relationships/image" Target="../media/image193.png"/><Relationship Id="rId37" Type="http://schemas.openxmlformats.org/officeDocument/2006/relationships/image" Target="../media/image198.svg"/><Relationship Id="rId40" Type="http://schemas.openxmlformats.org/officeDocument/2006/relationships/image" Target="../media/image201.png"/><Relationship Id="rId45" Type="http://schemas.openxmlformats.org/officeDocument/2006/relationships/image" Target="../media/image206.svg"/><Relationship Id="rId53" Type="http://schemas.openxmlformats.org/officeDocument/2006/relationships/hyperlink" Target="https://www.figma.com/file/CPRS9AHqmCY4hmVk5QbpbJ/Netze-BW-%7C-Design-Guide-1.0?node-id=155-15432&amp;t=gJhGvQbGiQqpXM1D-0" TargetMode="External"/><Relationship Id="rId5" Type="http://schemas.openxmlformats.org/officeDocument/2006/relationships/image" Target="../media/image166.svg"/><Relationship Id="rId10" Type="http://schemas.openxmlformats.org/officeDocument/2006/relationships/image" Target="../media/image171.png"/><Relationship Id="rId19" Type="http://schemas.openxmlformats.org/officeDocument/2006/relationships/image" Target="../media/image180.svg"/><Relationship Id="rId31" Type="http://schemas.openxmlformats.org/officeDocument/2006/relationships/image" Target="../media/image192.svg"/><Relationship Id="rId44" Type="http://schemas.openxmlformats.org/officeDocument/2006/relationships/image" Target="../media/image205.png"/><Relationship Id="rId52" Type="http://schemas.openxmlformats.org/officeDocument/2006/relationships/image" Target="../media/image210.svg"/><Relationship Id="rId4" Type="http://schemas.openxmlformats.org/officeDocument/2006/relationships/image" Target="../media/image165.png"/><Relationship Id="rId9" Type="http://schemas.openxmlformats.org/officeDocument/2006/relationships/image" Target="../media/image170.sv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svg"/><Relationship Id="rId30" Type="http://schemas.openxmlformats.org/officeDocument/2006/relationships/image" Target="../media/image191.png"/><Relationship Id="rId35" Type="http://schemas.openxmlformats.org/officeDocument/2006/relationships/image" Target="../media/image196.svg"/><Relationship Id="rId43" Type="http://schemas.openxmlformats.org/officeDocument/2006/relationships/image" Target="../media/image204.svg"/><Relationship Id="rId48" Type="http://schemas.openxmlformats.org/officeDocument/2006/relationships/hyperlink" Target="https://www.figma.com/file/FDiWbHQ18CW4aVu8gYibQQ/Netze-BW-%7C-Design-Guide-1.0-(VIM-Group)?node-id=155-15432&amp;t=i5iRRkpTtnSH7zQd-0" TargetMode="External"/><Relationship Id="rId8" Type="http://schemas.openxmlformats.org/officeDocument/2006/relationships/image" Target="../media/image169.png"/><Relationship Id="rId51" Type="http://schemas.openxmlformats.org/officeDocument/2006/relationships/image" Target="../media/image209.png"/><Relationship Id="rId3" Type="http://schemas.openxmlformats.org/officeDocument/2006/relationships/image" Target="../media/image164.svg"/><Relationship Id="rId12" Type="http://schemas.openxmlformats.org/officeDocument/2006/relationships/image" Target="../media/image173.png"/><Relationship Id="rId17" Type="http://schemas.openxmlformats.org/officeDocument/2006/relationships/image" Target="../media/image178.svg"/><Relationship Id="rId25" Type="http://schemas.openxmlformats.org/officeDocument/2006/relationships/image" Target="../media/image186.svg"/><Relationship Id="rId33" Type="http://schemas.openxmlformats.org/officeDocument/2006/relationships/image" Target="../media/image194.svg"/><Relationship Id="rId38" Type="http://schemas.openxmlformats.org/officeDocument/2006/relationships/image" Target="../media/image199.png"/><Relationship Id="rId46" Type="http://schemas.openxmlformats.org/officeDocument/2006/relationships/image" Target="../media/image207.png"/><Relationship Id="rId20" Type="http://schemas.openxmlformats.org/officeDocument/2006/relationships/image" Target="../media/image181.png"/><Relationship Id="rId41" Type="http://schemas.openxmlformats.org/officeDocument/2006/relationships/image" Target="../media/image202.svg"/><Relationship Id="rId54" Type="http://schemas.openxmlformats.org/officeDocument/2006/relationships/hyperlink" Target="mailto:cd-check@netze-bw.d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7.png"/><Relationship Id="rId15" Type="http://schemas.openxmlformats.org/officeDocument/2006/relationships/image" Target="../media/image176.svg"/><Relationship Id="rId23" Type="http://schemas.openxmlformats.org/officeDocument/2006/relationships/image" Target="../media/image184.svg"/><Relationship Id="rId28" Type="http://schemas.openxmlformats.org/officeDocument/2006/relationships/image" Target="../media/image189.png"/><Relationship Id="rId36" Type="http://schemas.openxmlformats.org/officeDocument/2006/relationships/image" Target="../media/image197.png"/><Relationship Id="rId49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figma.com/file/FDiWbHQ18CW4aVu8gYibQQ/Netze-BW-%7C-Design-Guide-1.0-(VIM-Group)?node-id=155-15432&amp;t=i5iRRkpTtnSH7zQd-0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cd-check@netze-bw.de" TargetMode="External"/><Relationship Id="rId5" Type="http://schemas.openxmlformats.org/officeDocument/2006/relationships/hyperlink" Target="https://www.figma.com/file/CPRS9AHqmCY4hmVk5QbpbJ/Netze-BW-%7C-Design-Guide-1.0?node-id=155-15432&amp;t=gJhGvQbGiQqpXM1D-0" TargetMode="External"/><Relationship Id="rId4" Type="http://schemas.openxmlformats.org/officeDocument/2006/relationships/image" Target="../media/image66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.svg"/><Relationship Id="rId7" Type="http://schemas.openxmlformats.org/officeDocument/2006/relationships/image" Target="../media/image18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7.png"/><Relationship Id="rId5" Type="http://schemas.openxmlformats.org/officeDocument/2006/relationships/image" Target="../media/image212.svg"/><Relationship Id="rId4" Type="http://schemas.openxmlformats.org/officeDocument/2006/relationships/image" Target="../media/image211.png"/><Relationship Id="rId9" Type="http://schemas.openxmlformats.org/officeDocument/2006/relationships/image" Target="../media/image16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4.svg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5.svg"/><Relationship Id="rId4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sv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9.svg"/><Relationship Id="rId4" Type="http://schemas.openxmlformats.org/officeDocument/2006/relationships/image" Target="../media/image2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46.svg"/><Relationship Id="rId7" Type="http://schemas.openxmlformats.org/officeDocument/2006/relationships/image" Target="../media/image21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1.png"/><Relationship Id="rId11" Type="http://schemas.openxmlformats.org/officeDocument/2006/relationships/image" Target="../media/image166.svg"/><Relationship Id="rId5" Type="http://schemas.openxmlformats.org/officeDocument/2006/relationships/image" Target="../media/image120.svg"/><Relationship Id="rId10" Type="http://schemas.openxmlformats.org/officeDocument/2006/relationships/image" Target="../media/image165.png"/><Relationship Id="rId4" Type="http://schemas.openxmlformats.org/officeDocument/2006/relationships/image" Target="../media/image119.png"/><Relationship Id="rId9" Type="http://schemas.openxmlformats.org/officeDocument/2006/relationships/image" Target="../media/image188.sv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sv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sv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svg"/><Relationship Id="rId7" Type="http://schemas.openxmlformats.org/officeDocument/2006/relationships/image" Target="../media/image166.sv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5.png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166.svg"/><Relationship Id="rId3" Type="http://schemas.openxmlformats.org/officeDocument/2006/relationships/image" Target="../media/image46.svg"/><Relationship Id="rId7" Type="http://schemas.openxmlformats.org/officeDocument/2006/relationships/image" Target="../media/image16.svg"/><Relationship Id="rId12" Type="http://schemas.openxmlformats.org/officeDocument/2006/relationships/image" Target="../media/image1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188.svg"/><Relationship Id="rId5" Type="http://schemas.openxmlformats.org/officeDocument/2006/relationships/image" Target="../media/image120.svg"/><Relationship Id="rId10" Type="http://schemas.openxmlformats.org/officeDocument/2006/relationships/image" Target="../media/image187.png"/><Relationship Id="rId4" Type="http://schemas.openxmlformats.org/officeDocument/2006/relationships/image" Target="../media/image119.png"/><Relationship Id="rId9" Type="http://schemas.openxmlformats.org/officeDocument/2006/relationships/image" Target="../media/image212.sv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5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7.png"/><Relationship Id="rId5" Type="http://schemas.openxmlformats.org/officeDocument/2006/relationships/image" Target="../media/image212.svg"/><Relationship Id="rId4" Type="http://schemas.openxmlformats.org/officeDocument/2006/relationships/image" Target="../media/image21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sv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8.svg"/><Relationship Id="rId4" Type="http://schemas.openxmlformats.org/officeDocument/2006/relationships/image" Target="../media/image18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34.svg"/><Relationship Id="rId7" Type="http://schemas.openxmlformats.org/officeDocument/2006/relationships/image" Target="../media/image21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1.png"/><Relationship Id="rId5" Type="http://schemas.openxmlformats.org/officeDocument/2006/relationships/image" Target="../media/image120.svg"/><Relationship Id="rId4" Type="http://schemas.openxmlformats.org/officeDocument/2006/relationships/image" Target="../media/image119.png"/><Relationship Id="rId9" Type="http://schemas.openxmlformats.org/officeDocument/2006/relationships/image" Target="../media/image18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zwei- bis vierzeilig lorem ohne Bild lorem ipsum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3033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67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00925" y="3761602"/>
            <a:ext cx="711299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100</a:t>
            </a:fld>
            <a:endParaRPr lang="de-DE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45DFF1DA-321F-4690-8ECA-088B6188A39F}"/>
              </a:ext>
            </a:extLst>
          </p:cNvPr>
          <p:cNvSpPr/>
          <p:nvPr/>
        </p:nvSpPr>
        <p:spPr>
          <a:xfrm>
            <a:off x="4727848" y="2708920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5814ED4-F694-44A3-8F92-C87502F2297B}"/>
              </a:ext>
            </a:extLst>
          </p:cNvPr>
          <p:cNvSpPr/>
          <p:nvPr/>
        </p:nvSpPr>
        <p:spPr>
          <a:xfrm>
            <a:off x="4727848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61484D6-3BAF-4395-9AA6-99E1B44E7722}"/>
              </a:ext>
            </a:extLst>
          </p:cNvPr>
          <p:cNvSpPr/>
          <p:nvPr/>
        </p:nvSpPr>
        <p:spPr>
          <a:xfrm>
            <a:off x="6600056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9D06306-6900-4107-ACAE-44A4E48F7106}"/>
              </a:ext>
            </a:extLst>
          </p:cNvPr>
          <p:cNvSpPr/>
          <p:nvPr/>
        </p:nvSpPr>
        <p:spPr>
          <a:xfrm>
            <a:off x="6600056" y="4581128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8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101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537EE6F-0054-4A6F-9A79-FD7BDA744C6E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7186F39-25F8-4379-9495-CDD791260C79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1580E6A-CBEC-497A-801E-B01BC6D30BD4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4B5D2AC-CCC6-4C00-AAEC-9258D5624990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6B13E74B-4647-47EB-BD0A-784F0FD985B1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563BD8E-8C18-4AFB-AB45-BA81EA6D5FF3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524E13E-18F4-4DA3-8B73-51D3145CA7D1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838AE67C-AB05-4FA7-A33A-C4E4DD5496F5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6E77202-093A-472B-B6CB-F3C14D5FD30F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C20C9D-4114-4D1F-AA2C-DF75D1FD9E23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A01174-150D-4518-9946-A7F7CA73B2A6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1DD7DE2-1E3D-47B0-92F3-2D8FDD35B191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3E6AA1F-4E57-40D9-B759-5E5DE2814003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17A99C-D440-4950-B749-56810F076706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77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102</a:t>
            </a:fld>
            <a:endParaRPr lang="de-DE" dirty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1345790" y="346384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214" y="2161814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1345790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1345790" y="1916968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1345790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1345790" y="501331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1345790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D46169-23BD-9590-78AA-9E8B059B8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00" y="5295600"/>
            <a:ext cx="698400" cy="698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49819B-0618-C41F-4581-E0FDDC795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00" y="37260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103</a:t>
            </a:fld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454" y="2161814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4AD1FF-68E9-0C93-18E7-1608E2645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4400" y="5295600"/>
            <a:ext cx="698400" cy="698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C37421-675C-9752-C3AF-1B46B4B97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4400" y="37260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104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8A7F985-0BF5-4423-82A4-6BE08FA34526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CA03E9B-CC4A-413E-ABEE-BA3AABEA0D93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E013B68C-7A66-41A0-BBDA-32393541F79C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FDCAEDE-1D0B-4FB0-BAFB-33F519D79839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C71017A-7B76-44C2-8CEF-1ADBAB2A05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E2311F1-7449-4D7C-9119-89465AB8C9F9}"/>
              </a:ext>
            </a:extLst>
          </p:cNvPr>
          <p:cNvSpPr/>
          <p:nvPr/>
        </p:nvSpPr>
        <p:spPr>
          <a:xfrm>
            <a:off x="5587251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686C552B-D9BC-43D1-8474-D341FF162BEF}"/>
              </a:ext>
            </a:extLst>
          </p:cNvPr>
          <p:cNvSpPr/>
          <p:nvPr/>
        </p:nvSpPr>
        <p:spPr>
          <a:xfrm>
            <a:off x="5039493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A7D9CFB2-63DF-4CE3-815C-B61E40D47C45}"/>
              </a:ext>
            </a:extLst>
          </p:cNvPr>
          <p:cNvSpPr/>
          <p:nvPr/>
        </p:nvSpPr>
        <p:spPr>
          <a:xfrm>
            <a:off x="4491735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18A459C-094A-4831-95E1-C9FD52153E89}"/>
              </a:ext>
            </a:extLst>
          </p:cNvPr>
          <p:cNvSpPr/>
          <p:nvPr/>
        </p:nvSpPr>
        <p:spPr>
          <a:xfrm>
            <a:off x="3943977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1493E40-E21B-448A-8343-B8C87B685252}"/>
              </a:ext>
            </a:extLst>
          </p:cNvPr>
          <p:cNvSpPr/>
          <p:nvPr/>
        </p:nvSpPr>
        <p:spPr>
          <a:xfrm>
            <a:off x="3396219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3283E8B7-08B0-4AA8-AD53-028048CE98B2}"/>
              </a:ext>
            </a:extLst>
          </p:cNvPr>
          <p:cNvSpPr txBox="1">
            <a:spLocks/>
          </p:cNvSpPr>
          <p:nvPr/>
        </p:nvSpPr>
        <p:spPr>
          <a:xfrm>
            <a:off x="5587248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8CA98C28-CAE5-40B3-BC83-9D2100242FB9}"/>
              </a:ext>
            </a:extLst>
          </p:cNvPr>
          <p:cNvSpPr txBox="1">
            <a:spLocks/>
          </p:cNvSpPr>
          <p:nvPr/>
        </p:nvSpPr>
        <p:spPr>
          <a:xfrm>
            <a:off x="5555543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7BC203F-0475-4DE4-8503-2C2009F98DDF}"/>
              </a:ext>
            </a:extLst>
          </p:cNvPr>
          <p:cNvSpPr txBox="1">
            <a:spLocks/>
          </p:cNvSpPr>
          <p:nvPr/>
        </p:nvSpPr>
        <p:spPr>
          <a:xfrm>
            <a:off x="5015483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63A2C66-9A41-402B-B73D-B645E9154561}"/>
              </a:ext>
            </a:extLst>
          </p:cNvPr>
          <p:cNvSpPr txBox="1">
            <a:spLocks/>
          </p:cNvSpPr>
          <p:nvPr/>
        </p:nvSpPr>
        <p:spPr>
          <a:xfrm>
            <a:off x="4458720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2D8623F8-9167-48F9-8891-D1D41CBBB835}"/>
              </a:ext>
            </a:extLst>
          </p:cNvPr>
          <p:cNvSpPr txBox="1">
            <a:spLocks/>
          </p:cNvSpPr>
          <p:nvPr/>
        </p:nvSpPr>
        <p:spPr>
          <a:xfrm>
            <a:off x="3899359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1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105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8DEC03D-CA62-4E9C-9119-9953DDC24FB4}"/>
              </a:ext>
            </a:extLst>
          </p:cNvPr>
          <p:cNvGrpSpPr/>
          <p:nvPr/>
        </p:nvGrpSpPr>
        <p:grpSpPr>
          <a:xfrm>
            <a:off x="3400388" y="1879600"/>
            <a:ext cx="5395912" cy="4393716"/>
            <a:chOff x="404813" y="1879600"/>
            <a:chExt cx="5395912" cy="4393716"/>
          </a:xfrm>
        </p:grpSpPr>
        <p:sp>
          <p:nvSpPr>
            <p:cNvPr id="31" name="Textplatzhalter 2">
              <a:extLst>
                <a:ext uri="{FF2B5EF4-FFF2-40B4-BE49-F238E27FC236}">
                  <a16:creationId xmlns:a16="http://schemas.microsoft.com/office/drawing/2014/main" id="{5F85E6CC-ADCE-4D45-B971-ACB25EFDBFB3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/>
                <a:t>Text</a:t>
              </a:r>
              <a:endParaRPr lang="fr-FR" b="1" dirty="0"/>
            </a:p>
          </p:txBody>
        </p:sp>
        <p:sp>
          <p:nvSpPr>
            <p:cNvPr id="32" name="Textplatzhalter 2">
              <a:extLst>
                <a:ext uri="{FF2B5EF4-FFF2-40B4-BE49-F238E27FC236}">
                  <a16:creationId xmlns:a16="http://schemas.microsoft.com/office/drawing/2014/main" id="{A411C4B1-2288-424F-841C-C2FA5D4C9726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3" name="Textplatzhalter 2">
              <a:extLst>
                <a:ext uri="{FF2B5EF4-FFF2-40B4-BE49-F238E27FC236}">
                  <a16:creationId xmlns:a16="http://schemas.microsoft.com/office/drawing/2014/main" id="{52887159-9371-43A3-9890-EB41A9CE9259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4" name="Textplatzhalter 2">
              <a:extLst>
                <a:ext uri="{FF2B5EF4-FFF2-40B4-BE49-F238E27FC236}">
                  <a16:creationId xmlns:a16="http://schemas.microsoft.com/office/drawing/2014/main" id="{52F75A26-196B-4220-86B8-741FA8E8050B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5" name="Textplatzhalter 2">
              <a:extLst>
                <a:ext uri="{FF2B5EF4-FFF2-40B4-BE49-F238E27FC236}">
                  <a16:creationId xmlns:a16="http://schemas.microsoft.com/office/drawing/2014/main" id="{ED01F628-CC52-4CF2-AECF-91C11F8ECF14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78F53E2-0EBE-4153-B4D6-372CDE84FB73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869B2AF-8E4F-44C3-B1F3-7E0D19E1B62C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20C2500-6CCA-4791-8A76-266B7770CC1C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CFA8A4F7-1C70-4799-9A15-23032FBDF8AF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79EC502-350A-4482-875D-B91F6A87CA77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11E38153-C7D1-4BC6-822B-228AA6D05082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91C26F4-99B0-48BA-AC0E-15DEDEF2017B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E520F36-05AD-4787-B6FE-DC48575F8198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8A057A3-8576-4EB5-8444-C10144794CBA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5EBC55A-AC70-402C-B391-6B6D8E0570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3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106</a:t>
            </a:fld>
            <a:endParaRPr lang="de-DE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A98D3D1-0859-4F40-999F-8750A480A7AF}"/>
              </a:ext>
            </a:extLst>
          </p:cNvPr>
          <p:cNvSpPr/>
          <p:nvPr/>
        </p:nvSpPr>
        <p:spPr>
          <a:xfrm>
            <a:off x="2599316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810C316-5BFA-46A3-8CC7-3BB64C0063EE}"/>
              </a:ext>
            </a:extLst>
          </p:cNvPr>
          <p:cNvSpPr/>
          <p:nvPr/>
        </p:nvSpPr>
        <p:spPr>
          <a:xfrm>
            <a:off x="2051558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C0F2C2B-5D80-4E5A-97F0-7CFD31D0A9C5}"/>
              </a:ext>
            </a:extLst>
          </p:cNvPr>
          <p:cNvSpPr/>
          <p:nvPr/>
        </p:nvSpPr>
        <p:spPr>
          <a:xfrm>
            <a:off x="1503800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4518B39-7B74-4906-A171-806732C57416}"/>
              </a:ext>
            </a:extLst>
          </p:cNvPr>
          <p:cNvSpPr/>
          <p:nvPr/>
        </p:nvSpPr>
        <p:spPr>
          <a:xfrm>
            <a:off x="956042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244197D-338A-4998-A654-76B8D2CDD911}"/>
              </a:ext>
            </a:extLst>
          </p:cNvPr>
          <p:cNvSpPr/>
          <p:nvPr/>
        </p:nvSpPr>
        <p:spPr>
          <a:xfrm>
            <a:off x="408284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6B37BE0-6539-4B0A-8581-6F8DD546E247}"/>
              </a:ext>
            </a:extLst>
          </p:cNvPr>
          <p:cNvSpPr txBox="1">
            <a:spLocks/>
          </p:cNvSpPr>
          <p:nvPr/>
        </p:nvSpPr>
        <p:spPr>
          <a:xfrm>
            <a:off x="2599313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C267F3-4260-444E-B01C-324885288DA1}"/>
              </a:ext>
            </a:extLst>
          </p:cNvPr>
          <p:cNvSpPr txBox="1">
            <a:spLocks/>
          </p:cNvSpPr>
          <p:nvPr/>
        </p:nvSpPr>
        <p:spPr>
          <a:xfrm>
            <a:off x="2567608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44735C3-B208-42C7-BDEB-9E8743F498A3}"/>
              </a:ext>
            </a:extLst>
          </p:cNvPr>
          <p:cNvSpPr txBox="1">
            <a:spLocks/>
          </p:cNvSpPr>
          <p:nvPr/>
        </p:nvSpPr>
        <p:spPr>
          <a:xfrm>
            <a:off x="2027548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EE1A6B9-9D44-43A3-9A59-10A6D6597FC1}"/>
              </a:ext>
            </a:extLst>
          </p:cNvPr>
          <p:cNvSpPr txBox="1">
            <a:spLocks/>
          </p:cNvSpPr>
          <p:nvPr/>
        </p:nvSpPr>
        <p:spPr>
          <a:xfrm>
            <a:off x="1470785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12154F8-8DA2-451B-97FD-CDE38CA1E4A3}"/>
              </a:ext>
            </a:extLst>
          </p:cNvPr>
          <p:cNvSpPr txBox="1">
            <a:spLocks/>
          </p:cNvSpPr>
          <p:nvPr/>
        </p:nvSpPr>
        <p:spPr>
          <a:xfrm>
            <a:off x="911424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>
            <a:off x="3683732" y="2740704"/>
            <a:ext cx="810028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223792" y="3631736"/>
            <a:ext cx="756022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764788" y="4522768"/>
            <a:ext cx="7019225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339916" y="5413800"/>
            <a:ext cx="6444097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383338" y="1881189"/>
            <a:ext cx="5388906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383338" y="2740703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383338" y="3635041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383338" y="4529379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383337" y="5423717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107</a:t>
            </a:fld>
            <a:endParaRPr lang="de-DE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 flipV="1">
            <a:off x="3767994" y="2740703"/>
            <a:ext cx="8028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319650" y="3635176"/>
            <a:ext cx="747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863369" y="4528359"/>
            <a:ext cx="693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412644" y="5418732"/>
            <a:ext cx="63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408244" y="1881189"/>
            <a:ext cx="5364000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5844012" y="1881188"/>
            <a:ext cx="360000" cy="859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408244" y="2740703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D4CA43-E730-40EA-9642-ABD22D7F54C5}"/>
              </a:ext>
            </a:extLst>
          </p:cNvPr>
          <p:cNvSpPr/>
          <p:nvPr/>
        </p:nvSpPr>
        <p:spPr>
          <a:xfrm>
            <a:off x="5844012" y="2740703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408244" y="3635041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42F2EEB-C6B4-4C57-B925-4C5F66B66506}"/>
              </a:ext>
            </a:extLst>
          </p:cNvPr>
          <p:cNvSpPr/>
          <p:nvPr/>
        </p:nvSpPr>
        <p:spPr>
          <a:xfrm>
            <a:off x="5844012" y="3635041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408244" y="4529379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A7845C4D-BB1E-4B18-9058-6E161266FB7E}"/>
              </a:ext>
            </a:extLst>
          </p:cNvPr>
          <p:cNvSpPr/>
          <p:nvPr/>
        </p:nvSpPr>
        <p:spPr>
          <a:xfrm>
            <a:off x="5844012" y="4529379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408243" y="5423717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065B365-E9DE-4FBC-9F3F-26BFB6CF16E1}"/>
              </a:ext>
            </a:extLst>
          </p:cNvPr>
          <p:cNvSpPr/>
          <p:nvPr/>
        </p:nvSpPr>
        <p:spPr>
          <a:xfrm>
            <a:off x="5844012" y="5423717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6C96953-39D3-481E-94F4-87D16D32E849}"/>
              </a:ext>
            </a:extLst>
          </p:cNvPr>
          <p:cNvGrpSpPr/>
          <p:nvPr/>
        </p:nvGrpSpPr>
        <p:grpSpPr>
          <a:xfrm>
            <a:off x="404813" y="1879600"/>
            <a:ext cx="5395912" cy="4393716"/>
            <a:chOff x="404813" y="1879600"/>
            <a:chExt cx="5395912" cy="4393716"/>
          </a:xfrm>
        </p:grpSpPr>
        <p:sp>
          <p:nvSpPr>
            <p:cNvPr id="21" name="Textplatzhalter 2">
              <a:extLst>
                <a:ext uri="{FF2B5EF4-FFF2-40B4-BE49-F238E27FC236}">
                  <a16:creationId xmlns:a16="http://schemas.microsoft.com/office/drawing/2014/main" id="{96B37BE0-6539-4B0A-8581-6F8DD546E247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/>
                <a:t>Text</a:t>
              </a:r>
              <a:endParaRPr lang="fr-FR" b="1" dirty="0"/>
            </a:p>
          </p:txBody>
        </p:sp>
        <p:sp>
          <p:nvSpPr>
            <p:cNvPr id="22" name="Textplatzhalter 2">
              <a:extLst>
                <a:ext uri="{FF2B5EF4-FFF2-40B4-BE49-F238E27FC236}">
                  <a16:creationId xmlns:a16="http://schemas.microsoft.com/office/drawing/2014/main" id="{49C267F3-4260-444E-B01C-324885288DA1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3" name="Textplatzhalter 2">
              <a:extLst>
                <a:ext uri="{FF2B5EF4-FFF2-40B4-BE49-F238E27FC236}">
                  <a16:creationId xmlns:a16="http://schemas.microsoft.com/office/drawing/2014/main" id="{C44735C3-B208-42C7-BDEB-9E8743F498A3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4" name="Textplatzhalter 2">
              <a:extLst>
                <a:ext uri="{FF2B5EF4-FFF2-40B4-BE49-F238E27FC236}">
                  <a16:creationId xmlns:a16="http://schemas.microsoft.com/office/drawing/2014/main" id="{2EE1A6B9-9D44-43A3-9A59-10A6D6597FC1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5" name="Textplatzhalter 2">
              <a:extLst>
                <a:ext uri="{FF2B5EF4-FFF2-40B4-BE49-F238E27FC236}">
                  <a16:creationId xmlns:a16="http://schemas.microsoft.com/office/drawing/2014/main" id="{B12154F8-8DA2-451B-97FD-CDE38CA1E4A3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E65BE5E-E370-4AE6-AF38-5FEA37EA61AD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EC608571-8F3E-415C-9EC2-8AF90987361A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751883E7-C0C1-4B36-8464-E113990487A2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2F2E0AD-C7A3-455F-AF33-8355835416F0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DD48F84-F6D5-4341-BFFD-FE99BF270759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652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/>
              <a:t>Komentar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108</a:t>
            </a:fld>
            <a:endParaRPr lang="de-DE" dirty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3D888964-C7D4-4016-9D9A-A2BDBD1FF017}"/>
              </a:ext>
            </a:extLst>
          </p:cNvPr>
          <p:cNvSpPr/>
          <p:nvPr/>
        </p:nvSpPr>
        <p:spPr>
          <a:xfrm>
            <a:off x="3422125" y="1881188"/>
            <a:ext cx="700295" cy="828000"/>
          </a:xfrm>
          <a:custGeom>
            <a:avLst/>
            <a:gdLst>
              <a:gd name="connsiteX0" fmla="*/ 700160 w 700295"/>
              <a:gd name="connsiteY0" fmla="*/ 0 h 828000"/>
              <a:gd name="connsiteX1" fmla="*/ 700295 w 700295"/>
              <a:gd name="connsiteY1" fmla="*/ 160 h 828000"/>
              <a:gd name="connsiteX2" fmla="*/ 700295 w 700295"/>
              <a:gd name="connsiteY2" fmla="*/ 828000 h 828000"/>
              <a:gd name="connsiteX3" fmla="*/ 0 w 70029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295" h="828000">
                <a:moveTo>
                  <a:pt x="700160" y="0"/>
                </a:moveTo>
                <a:lnTo>
                  <a:pt x="700295" y="160"/>
                </a:lnTo>
                <a:lnTo>
                  <a:pt x="700295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B22DA563-5C3E-4056-B03F-3E4355DC7EA8}"/>
              </a:ext>
            </a:extLst>
          </p:cNvPr>
          <p:cNvSpPr/>
          <p:nvPr/>
        </p:nvSpPr>
        <p:spPr>
          <a:xfrm>
            <a:off x="2668666" y="2772220"/>
            <a:ext cx="1453755" cy="828000"/>
          </a:xfrm>
          <a:custGeom>
            <a:avLst/>
            <a:gdLst>
              <a:gd name="connsiteX0" fmla="*/ 700160 w 1453755"/>
              <a:gd name="connsiteY0" fmla="*/ 0 h 828000"/>
              <a:gd name="connsiteX1" fmla="*/ 1453755 w 1453755"/>
              <a:gd name="connsiteY1" fmla="*/ 0 h 828000"/>
              <a:gd name="connsiteX2" fmla="*/ 1453755 w 1453755"/>
              <a:gd name="connsiteY2" fmla="*/ 828000 h 828000"/>
              <a:gd name="connsiteX3" fmla="*/ 0 w 145375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755" h="828000">
                <a:moveTo>
                  <a:pt x="700160" y="0"/>
                </a:moveTo>
                <a:lnTo>
                  <a:pt x="1453755" y="0"/>
                </a:lnTo>
                <a:lnTo>
                  <a:pt x="145375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B248B17D-E3F9-4677-B622-4A159CE5940F}"/>
              </a:ext>
            </a:extLst>
          </p:cNvPr>
          <p:cNvSpPr/>
          <p:nvPr/>
        </p:nvSpPr>
        <p:spPr>
          <a:xfrm>
            <a:off x="1915205" y="3663252"/>
            <a:ext cx="2207215" cy="828000"/>
          </a:xfrm>
          <a:custGeom>
            <a:avLst/>
            <a:gdLst>
              <a:gd name="connsiteX0" fmla="*/ 700160 w 2207215"/>
              <a:gd name="connsiteY0" fmla="*/ 0 h 828000"/>
              <a:gd name="connsiteX1" fmla="*/ 2207215 w 2207215"/>
              <a:gd name="connsiteY1" fmla="*/ 0 h 828000"/>
              <a:gd name="connsiteX2" fmla="*/ 2207215 w 2207215"/>
              <a:gd name="connsiteY2" fmla="*/ 828000 h 828000"/>
              <a:gd name="connsiteX3" fmla="*/ 0 w 220721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215" h="828000">
                <a:moveTo>
                  <a:pt x="700160" y="0"/>
                </a:moveTo>
                <a:lnTo>
                  <a:pt x="2207215" y="0"/>
                </a:lnTo>
                <a:lnTo>
                  <a:pt x="220721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4E9F8379-6DDA-498F-A2EC-F84943CE9C21}"/>
              </a:ext>
            </a:extLst>
          </p:cNvPr>
          <p:cNvSpPr/>
          <p:nvPr/>
        </p:nvSpPr>
        <p:spPr>
          <a:xfrm>
            <a:off x="1161744" y="4554284"/>
            <a:ext cx="2960676" cy="828000"/>
          </a:xfrm>
          <a:custGeom>
            <a:avLst/>
            <a:gdLst>
              <a:gd name="connsiteX0" fmla="*/ 700160 w 2960676"/>
              <a:gd name="connsiteY0" fmla="*/ 0 h 828000"/>
              <a:gd name="connsiteX1" fmla="*/ 2960676 w 2960676"/>
              <a:gd name="connsiteY1" fmla="*/ 0 h 828000"/>
              <a:gd name="connsiteX2" fmla="*/ 2960676 w 2960676"/>
              <a:gd name="connsiteY2" fmla="*/ 828000 h 828000"/>
              <a:gd name="connsiteX3" fmla="*/ 0 w 296067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676" h="828000">
                <a:moveTo>
                  <a:pt x="700160" y="0"/>
                </a:moveTo>
                <a:lnTo>
                  <a:pt x="2960676" y="0"/>
                </a:lnTo>
                <a:lnTo>
                  <a:pt x="296067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FB0C9797-1BBE-4B3C-9416-056A3FDEAFB2}"/>
              </a:ext>
            </a:extLst>
          </p:cNvPr>
          <p:cNvSpPr/>
          <p:nvPr/>
        </p:nvSpPr>
        <p:spPr>
          <a:xfrm>
            <a:off x="408284" y="5445316"/>
            <a:ext cx="3714136" cy="828000"/>
          </a:xfrm>
          <a:custGeom>
            <a:avLst/>
            <a:gdLst>
              <a:gd name="connsiteX0" fmla="*/ 700160 w 3714136"/>
              <a:gd name="connsiteY0" fmla="*/ 0 h 828000"/>
              <a:gd name="connsiteX1" fmla="*/ 3714136 w 3714136"/>
              <a:gd name="connsiteY1" fmla="*/ 0 h 828000"/>
              <a:gd name="connsiteX2" fmla="*/ 3714136 w 3714136"/>
              <a:gd name="connsiteY2" fmla="*/ 828000 h 828000"/>
              <a:gd name="connsiteX3" fmla="*/ 0 w 371413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136" h="828000">
                <a:moveTo>
                  <a:pt x="700160" y="0"/>
                </a:moveTo>
                <a:lnTo>
                  <a:pt x="3714136" y="0"/>
                </a:lnTo>
                <a:lnTo>
                  <a:pt x="371413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8FB445A-F706-4C62-B773-799774086AC3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AD32C8-8D87-4FEE-A386-D448BFF301BF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8AC49F2-96E3-4612-AAFA-EA1BA3E43243}"/>
              </a:ext>
            </a:extLst>
          </p:cNvPr>
          <p:cNvGrpSpPr/>
          <p:nvPr/>
        </p:nvGrpSpPr>
        <p:grpSpPr>
          <a:xfrm>
            <a:off x="4187192" y="2740704"/>
            <a:ext cx="324632" cy="2673096"/>
            <a:chOff x="4187192" y="2740704"/>
            <a:chExt cx="3636000" cy="267309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40482C0-E4B2-4098-AD15-97DCCB18DF37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2740704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778A81A7-8642-4211-9FF2-BB27E8F6CA02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3631736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4EC4B6A-6AB6-42D9-8F62-93824A81FD7E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4522768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EE19B93-C318-44B4-8199-0D3FBD3BC818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5413800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4367213" y="190273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3431704" y="1881188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D27D2DA-C2C3-43A9-83FB-BA417AE9510E}"/>
              </a:ext>
            </a:extLst>
          </p:cNvPr>
          <p:cNvSpPr/>
          <p:nvPr/>
        </p:nvSpPr>
        <p:spPr>
          <a:xfrm>
            <a:off x="3431704" y="2772220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1C1F7C9-D8BB-497F-9A4A-FB06916B22E2}"/>
              </a:ext>
            </a:extLst>
          </p:cNvPr>
          <p:cNvSpPr/>
          <p:nvPr/>
        </p:nvSpPr>
        <p:spPr>
          <a:xfrm>
            <a:off x="3431704" y="3663252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50CF08C-C5A3-4588-B185-FFCB7F6B6100}"/>
              </a:ext>
            </a:extLst>
          </p:cNvPr>
          <p:cNvSpPr/>
          <p:nvPr/>
        </p:nvSpPr>
        <p:spPr>
          <a:xfrm>
            <a:off x="3431704" y="4554284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32EEC68-B967-4B85-AA3F-368D3E55E555}"/>
              </a:ext>
            </a:extLst>
          </p:cNvPr>
          <p:cNvSpPr/>
          <p:nvPr/>
        </p:nvSpPr>
        <p:spPr>
          <a:xfrm>
            <a:off x="3431704" y="5445316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995501B-1456-4D1D-9D20-656457B9332B}"/>
              </a:ext>
            </a:extLst>
          </p:cNvPr>
          <p:cNvSpPr txBox="1">
            <a:spLocks/>
          </p:cNvSpPr>
          <p:nvPr/>
        </p:nvSpPr>
        <p:spPr>
          <a:xfrm>
            <a:off x="4367808" y="2762249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66D91981-4E48-490F-AD64-EF3C6D3712EF}"/>
              </a:ext>
            </a:extLst>
          </p:cNvPr>
          <p:cNvSpPr txBox="1">
            <a:spLocks/>
          </p:cNvSpPr>
          <p:nvPr/>
        </p:nvSpPr>
        <p:spPr>
          <a:xfrm>
            <a:off x="4368403" y="3653281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57E08324-74FE-45EE-810A-5CA51CE31103}"/>
              </a:ext>
            </a:extLst>
          </p:cNvPr>
          <p:cNvSpPr txBox="1">
            <a:spLocks/>
          </p:cNvSpPr>
          <p:nvPr/>
        </p:nvSpPr>
        <p:spPr>
          <a:xfrm>
            <a:off x="4368998" y="454431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461353A7-35F3-46B7-BE7B-7CFEFBDEBD4E}"/>
              </a:ext>
            </a:extLst>
          </p:cNvPr>
          <p:cNvSpPr txBox="1">
            <a:spLocks/>
          </p:cNvSpPr>
          <p:nvPr/>
        </p:nvSpPr>
        <p:spPr>
          <a:xfrm>
            <a:off x="4369593" y="5435345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E623BE2-80A1-47B3-851B-1AFA74A75E3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109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42912" y="5523961"/>
            <a:ext cx="7344000" cy="71332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88AF6B80-63A6-4099-86E3-11955FDF6A96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9EB251-C955-48D2-B4E4-C0C4A5B0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4389B7-E72C-41B8-B7DA-A5DBF7262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E9A708-02D0-4835-9FEE-A61E06FD2B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endParaRPr lang="de-DE" dirty="0"/>
          </a:p>
          <a:p>
            <a:pPr>
              <a:buAutoNum type="arabicPeriod" startAt="8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9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6AE2975-CA50-4460-8753-096C0920A9D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938A882-9D89-4843-B962-B91A9F171629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110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F19CD84-24C4-43E9-B408-9A22E483F90C}"/>
              </a:ext>
            </a:extLst>
          </p:cNvPr>
          <p:cNvCxnSpPr/>
          <p:nvPr/>
        </p:nvCxnSpPr>
        <p:spPr>
          <a:xfrm>
            <a:off x="407988" y="5517232"/>
            <a:ext cx="7416800" cy="0"/>
          </a:xfrm>
          <a:prstGeom prst="line">
            <a:avLst/>
          </a:prstGeom>
          <a:solidFill>
            <a:srgbClr val="F0F0F0"/>
          </a:solidFill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B7965A07-DF97-4E2C-8F05-0F2BAA081B79}"/>
              </a:ext>
            </a:extLst>
          </p:cNvPr>
          <p:cNvSpPr txBox="1">
            <a:spLocks/>
          </p:cNvSpPr>
          <p:nvPr/>
        </p:nvSpPr>
        <p:spPr>
          <a:xfrm>
            <a:off x="407988" y="5523961"/>
            <a:ext cx="7416800" cy="749839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AECC11-607E-4B73-4A1B-1CA73B55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7600" y="2926800"/>
            <a:ext cx="698400" cy="698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445C24-F70F-7C0D-F0FB-5F4D4489D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000" y="2926800"/>
            <a:ext cx="698400" cy="698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438629-1A39-2307-66E9-E3A2CEC65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6800" y="2926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E725CC7-0E7F-4A3B-9CB3-CC3F0C1A141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D00D33A-E4BD-415A-A7DA-59354B438C39}"/>
              </a:ext>
            </a:extLst>
          </p:cNvPr>
          <p:cNvSpPr/>
          <p:nvPr/>
        </p:nvSpPr>
        <p:spPr>
          <a:xfrm>
            <a:off x="407367" y="1882140"/>
            <a:ext cx="7488822" cy="4391661"/>
          </a:xfrm>
          <a:custGeom>
            <a:avLst/>
            <a:gdLst>
              <a:gd name="connsiteX0" fmla="*/ 4788720 w 7488822"/>
              <a:gd name="connsiteY0" fmla="*/ 964552 h 4391661"/>
              <a:gd name="connsiteX1" fmla="*/ 4788720 w 7488822"/>
              <a:gd name="connsiteY1" fmla="*/ 3628365 h 4391661"/>
              <a:gd name="connsiteX2" fmla="*/ 5077100 w 7488822"/>
              <a:gd name="connsiteY2" fmla="*/ 3628365 h 4391661"/>
              <a:gd name="connsiteX3" fmla="*/ 5077100 w 7488822"/>
              <a:gd name="connsiteY3" fmla="*/ 964552 h 4391661"/>
              <a:gd name="connsiteX4" fmla="*/ 2412340 w 7488822"/>
              <a:gd name="connsiteY4" fmla="*/ 964552 h 4391661"/>
              <a:gd name="connsiteX5" fmla="*/ 2412340 w 7488822"/>
              <a:gd name="connsiteY5" fmla="*/ 3628365 h 4391661"/>
              <a:gd name="connsiteX6" fmla="*/ 2700720 w 7488822"/>
              <a:gd name="connsiteY6" fmla="*/ 3628365 h 4391661"/>
              <a:gd name="connsiteX7" fmla="*/ 2700720 w 7488822"/>
              <a:gd name="connsiteY7" fmla="*/ 964552 h 4391661"/>
              <a:gd name="connsiteX8" fmla="*/ 3744721 w 7488822"/>
              <a:gd name="connsiteY8" fmla="*/ 0 h 4391661"/>
              <a:gd name="connsiteX9" fmla="*/ 7488822 w 7488822"/>
              <a:gd name="connsiteY9" fmla="*/ 964552 h 4391661"/>
              <a:gd name="connsiteX10" fmla="*/ 7165100 w 7488822"/>
              <a:gd name="connsiteY10" fmla="*/ 964552 h 4391661"/>
              <a:gd name="connsiteX11" fmla="*/ 7165100 w 7488822"/>
              <a:gd name="connsiteY11" fmla="*/ 3628365 h 4391661"/>
              <a:gd name="connsiteX12" fmla="*/ 7382316 w 7488822"/>
              <a:gd name="connsiteY12" fmla="*/ 3628365 h 4391661"/>
              <a:gd name="connsiteX13" fmla="*/ 7417420 w 7488822"/>
              <a:gd name="connsiteY13" fmla="*/ 3663469 h 4391661"/>
              <a:gd name="connsiteX14" fmla="*/ 7417420 w 7488822"/>
              <a:gd name="connsiteY14" fmla="*/ 4356557 h 4391661"/>
              <a:gd name="connsiteX15" fmla="*/ 7382316 w 7488822"/>
              <a:gd name="connsiteY15" fmla="*/ 4391661 h 4391661"/>
              <a:gd name="connsiteX16" fmla="*/ 35104 w 7488822"/>
              <a:gd name="connsiteY16" fmla="*/ 4391661 h 4391661"/>
              <a:gd name="connsiteX17" fmla="*/ 0 w 7488822"/>
              <a:gd name="connsiteY17" fmla="*/ 4356557 h 4391661"/>
              <a:gd name="connsiteX18" fmla="*/ 0 w 7488822"/>
              <a:gd name="connsiteY18" fmla="*/ 3663469 h 4391661"/>
              <a:gd name="connsiteX19" fmla="*/ 35104 w 7488822"/>
              <a:gd name="connsiteY19" fmla="*/ 3628365 h 4391661"/>
              <a:gd name="connsiteX20" fmla="*/ 324340 w 7488822"/>
              <a:gd name="connsiteY20" fmla="*/ 3628365 h 4391661"/>
              <a:gd name="connsiteX21" fmla="*/ 324340 w 7488822"/>
              <a:gd name="connsiteY21" fmla="*/ 964552 h 4391661"/>
              <a:gd name="connsiteX22" fmla="*/ 619 w 7488822"/>
              <a:gd name="connsiteY22" fmla="*/ 964552 h 43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8822" h="4391661">
                <a:moveTo>
                  <a:pt x="4788720" y="964552"/>
                </a:moveTo>
                <a:lnTo>
                  <a:pt x="4788720" y="3628365"/>
                </a:lnTo>
                <a:lnTo>
                  <a:pt x="5077100" y="3628365"/>
                </a:lnTo>
                <a:lnTo>
                  <a:pt x="5077100" y="964552"/>
                </a:lnTo>
                <a:close/>
                <a:moveTo>
                  <a:pt x="2412340" y="964552"/>
                </a:moveTo>
                <a:lnTo>
                  <a:pt x="2412340" y="3628365"/>
                </a:lnTo>
                <a:lnTo>
                  <a:pt x="2700720" y="3628365"/>
                </a:lnTo>
                <a:lnTo>
                  <a:pt x="2700720" y="964552"/>
                </a:lnTo>
                <a:close/>
                <a:moveTo>
                  <a:pt x="3744721" y="0"/>
                </a:moveTo>
                <a:lnTo>
                  <a:pt x="7488822" y="964552"/>
                </a:lnTo>
                <a:lnTo>
                  <a:pt x="7165100" y="964552"/>
                </a:lnTo>
                <a:lnTo>
                  <a:pt x="7165100" y="3628365"/>
                </a:lnTo>
                <a:lnTo>
                  <a:pt x="7382316" y="3628365"/>
                </a:lnTo>
                <a:cubicBezTo>
                  <a:pt x="7401703" y="3628365"/>
                  <a:pt x="7417420" y="3644082"/>
                  <a:pt x="7417420" y="3663469"/>
                </a:cubicBezTo>
                <a:lnTo>
                  <a:pt x="7417420" y="4356557"/>
                </a:lnTo>
                <a:cubicBezTo>
                  <a:pt x="7417420" y="4375944"/>
                  <a:pt x="7401703" y="4391661"/>
                  <a:pt x="7382316" y="4391661"/>
                </a:cubicBezTo>
                <a:lnTo>
                  <a:pt x="35104" y="4391661"/>
                </a:lnTo>
                <a:cubicBezTo>
                  <a:pt x="15717" y="4391661"/>
                  <a:pt x="0" y="4375944"/>
                  <a:pt x="0" y="4356557"/>
                </a:cubicBezTo>
                <a:lnTo>
                  <a:pt x="0" y="3663469"/>
                </a:lnTo>
                <a:cubicBezTo>
                  <a:pt x="0" y="3644082"/>
                  <a:pt x="15717" y="3628365"/>
                  <a:pt x="35104" y="3628365"/>
                </a:cubicBezTo>
                <a:lnTo>
                  <a:pt x="324340" y="3628365"/>
                </a:lnTo>
                <a:lnTo>
                  <a:pt x="324340" y="964552"/>
                </a:lnTo>
                <a:lnTo>
                  <a:pt x="619" y="964552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111</a:t>
            </a:fld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07988" y="5512469"/>
            <a:ext cx="7416800" cy="761331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839416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73E3764-4A73-44BF-8499-EC8D6BB5DB51}"/>
              </a:ext>
            </a:extLst>
          </p:cNvPr>
          <p:cNvCxnSpPr>
            <a:cxnSpLocks/>
          </p:cNvCxnSpPr>
          <p:nvPr/>
        </p:nvCxnSpPr>
        <p:spPr>
          <a:xfrm>
            <a:off x="3215680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882BB75-CA69-4394-8F3C-05D81AE77FC7}"/>
              </a:ext>
            </a:extLst>
          </p:cNvPr>
          <p:cNvCxnSpPr>
            <a:cxnSpLocks/>
          </p:cNvCxnSpPr>
          <p:nvPr/>
        </p:nvCxnSpPr>
        <p:spPr>
          <a:xfrm>
            <a:off x="5591944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FDF5111-927A-4F9C-AC77-305EEE938247}"/>
              </a:ext>
            </a:extLst>
          </p:cNvPr>
          <p:cNvSpPr txBox="1">
            <a:spLocks/>
          </p:cNvSpPr>
          <p:nvPr/>
        </p:nvSpPr>
        <p:spPr>
          <a:xfrm>
            <a:off x="839416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975E594-2868-49AC-A054-2D42CC40DC67}"/>
              </a:ext>
            </a:extLst>
          </p:cNvPr>
          <p:cNvSpPr txBox="1">
            <a:spLocks/>
          </p:cNvSpPr>
          <p:nvPr/>
        </p:nvSpPr>
        <p:spPr>
          <a:xfrm>
            <a:off x="3215680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EBE0E8DA-FEF6-41EE-82FB-7253D74C2157}"/>
              </a:ext>
            </a:extLst>
          </p:cNvPr>
          <p:cNvSpPr txBox="1">
            <a:spLocks/>
          </p:cNvSpPr>
          <p:nvPr/>
        </p:nvSpPr>
        <p:spPr>
          <a:xfrm>
            <a:off x="5591944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E9364C1-C0D3-42C4-8FBA-B2E5D91D31AB}"/>
              </a:ext>
            </a:extLst>
          </p:cNvPr>
          <p:cNvCxnSpPr>
            <a:cxnSpLocks/>
          </p:cNvCxnSpPr>
          <p:nvPr/>
        </p:nvCxnSpPr>
        <p:spPr>
          <a:xfrm>
            <a:off x="839416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DAF91AD-3862-4A79-A979-AD01BABABB66}"/>
              </a:ext>
            </a:extLst>
          </p:cNvPr>
          <p:cNvCxnSpPr>
            <a:cxnSpLocks/>
          </p:cNvCxnSpPr>
          <p:nvPr/>
        </p:nvCxnSpPr>
        <p:spPr>
          <a:xfrm>
            <a:off x="3215680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9F22BDB-274E-4024-A25D-11E6E257D582}"/>
              </a:ext>
            </a:extLst>
          </p:cNvPr>
          <p:cNvCxnSpPr>
            <a:cxnSpLocks/>
          </p:cNvCxnSpPr>
          <p:nvPr/>
        </p:nvCxnSpPr>
        <p:spPr>
          <a:xfrm>
            <a:off x="5591944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3299A2C4-26ED-4FC3-90E1-2C67D2EEF9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FA58CAAA-06B0-4180-8995-61909FA4C856}"/>
              </a:ext>
            </a:extLst>
          </p:cNvPr>
          <p:cNvSpPr txBox="1">
            <a:spLocks/>
          </p:cNvSpPr>
          <p:nvPr/>
        </p:nvSpPr>
        <p:spPr>
          <a:xfrm>
            <a:off x="585652" y="5661249"/>
            <a:ext cx="7058520" cy="4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4F02F5-2B54-A984-C463-2AC41DF0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800" y="31284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3EB853-1735-DD2C-25B4-7F88827EF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800" y="3128400"/>
            <a:ext cx="698400" cy="698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0FFFB0-EE0E-542F-DF74-B961921A6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0800" y="31284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651A8-EDAA-4803-A9A5-02F42E48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Druck von vier Seiten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99D69-306A-4BC5-A22D-106DE18E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5C25A-1795-4B6B-8898-9E2E68BE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A567F0-29EF-4FEC-BD6A-BFBDE3A47ADD}"/>
              </a:ext>
            </a:extLst>
          </p:cNvPr>
          <p:cNvSpPr/>
          <p:nvPr/>
        </p:nvSpPr>
        <p:spPr>
          <a:xfrm>
            <a:off x="4262174" y="3393072"/>
            <a:ext cx="3672000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98F1AEF2-159A-4E1B-9918-CAEBD8E8F3D9}"/>
              </a:ext>
            </a:extLst>
          </p:cNvPr>
          <p:cNvSpPr txBox="1">
            <a:spLocks/>
          </p:cNvSpPr>
          <p:nvPr/>
        </p:nvSpPr>
        <p:spPr>
          <a:xfrm>
            <a:off x="6096001" y="1844675"/>
            <a:ext cx="5688012" cy="1080000"/>
          </a:xfrm>
          <a:prstGeom prst="rect">
            <a:avLst/>
          </a:prstGeom>
        </p:spPr>
        <p:txBody>
          <a:bodyPr vert="horz" lIns="108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br>
              <a:rPr lang="en-US" dirty="0"/>
            </a:b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1E302A2-52D8-448C-9BCE-24873DFB3273}"/>
              </a:ext>
            </a:extLst>
          </p:cNvPr>
          <p:cNvSpPr txBox="1">
            <a:spLocks/>
          </p:cNvSpPr>
          <p:nvPr/>
        </p:nvSpPr>
        <p:spPr>
          <a:xfrm>
            <a:off x="407368" y="1880344"/>
            <a:ext cx="3294918" cy="2196728"/>
          </a:xfrm>
          <a:prstGeom prst="rect">
            <a:avLst/>
          </a:prstGeom>
        </p:spPr>
        <p:txBody>
          <a:bodyPr vert="horz" lIns="0" tIns="0" rIns="0" bIns="108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C191BB3-F1A5-4BBD-8E94-4E3D6FFB5D44}"/>
              </a:ext>
            </a:extLst>
          </p:cNvPr>
          <p:cNvSpPr txBox="1">
            <a:spLocks/>
          </p:cNvSpPr>
          <p:nvPr/>
        </p:nvSpPr>
        <p:spPr>
          <a:xfrm>
            <a:off x="8760632" y="4077072"/>
            <a:ext cx="3024000" cy="2196728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5507CC79-15C5-4219-9A52-10E5A53DC68F}"/>
              </a:ext>
            </a:extLst>
          </p:cNvPr>
          <p:cNvSpPr txBox="1">
            <a:spLocks/>
          </p:cNvSpPr>
          <p:nvPr/>
        </p:nvSpPr>
        <p:spPr>
          <a:xfrm>
            <a:off x="407989" y="5193316"/>
            <a:ext cx="5688012" cy="1080000"/>
          </a:xfrm>
          <a:prstGeom prst="rect">
            <a:avLst/>
          </a:prstGeom>
        </p:spPr>
        <p:txBody>
          <a:bodyPr vert="horz" lIns="0" tIns="0" rIns="1080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 algn="r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C087549-AE02-45E4-9EF5-2EF31BD08868}"/>
              </a:ext>
            </a:extLst>
          </p:cNvPr>
          <p:cNvCxnSpPr>
            <a:cxnSpLocks/>
          </p:cNvCxnSpPr>
          <p:nvPr/>
        </p:nvCxnSpPr>
        <p:spPr>
          <a:xfrm flipH="1">
            <a:off x="8472264" y="4077072"/>
            <a:ext cx="331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3BF6431B-1233-4ACA-A034-C8070027455A}"/>
              </a:ext>
            </a:extLst>
          </p:cNvPr>
          <p:cNvCxnSpPr>
            <a:cxnSpLocks/>
          </p:cNvCxnSpPr>
          <p:nvPr/>
        </p:nvCxnSpPr>
        <p:spPr>
          <a:xfrm>
            <a:off x="407988" y="4077072"/>
            <a:ext cx="331174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F59BF219-45FA-4ADB-92CC-588842D9CF7E}"/>
              </a:ext>
            </a:extLst>
          </p:cNvPr>
          <p:cNvCxnSpPr>
            <a:cxnSpLocks/>
          </p:cNvCxnSpPr>
          <p:nvPr/>
        </p:nvCxnSpPr>
        <p:spPr>
          <a:xfrm>
            <a:off x="6098174" y="1877475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">
            <a:extLst>
              <a:ext uri="{FF2B5EF4-FFF2-40B4-BE49-F238E27FC236}">
                <a16:creationId xmlns:a16="http://schemas.microsoft.com/office/drawing/2014/main" id="{B1A6EBA6-AB46-4A2A-8FC6-6B5266826592}"/>
              </a:ext>
            </a:extLst>
          </p:cNvPr>
          <p:cNvSpPr>
            <a:spLocks/>
          </p:cNvSpPr>
          <p:nvPr/>
        </p:nvSpPr>
        <p:spPr bwMode="auto">
          <a:xfrm rot="5400000">
            <a:off x="5959111" y="29248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DBC8C1AD-C12B-421A-89F4-FB9189B9EEDB}"/>
              </a:ext>
            </a:extLst>
          </p:cNvPr>
          <p:cNvSpPr>
            <a:spLocks/>
          </p:cNvSpPr>
          <p:nvPr/>
        </p:nvSpPr>
        <p:spPr bwMode="auto">
          <a:xfrm flipH="1">
            <a:off x="8097678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DAB75281-0A16-43C9-BD0D-80EC522F5A54}"/>
              </a:ext>
            </a:extLst>
          </p:cNvPr>
          <p:cNvSpPr>
            <a:spLocks/>
          </p:cNvSpPr>
          <p:nvPr/>
        </p:nvSpPr>
        <p:spPr bwMode="auto">
          <a:xfrm>
            <a:off x="3852195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28B649E5-9C7C-4331-8B4D-51D0964A02B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959111" y="4820379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08F68D42-3DC1-4386-A91E-693C60079768}"/>
              </a:ext>
            </a:extLst>
          </p:cNvPr>
          <p:cNvCxnSpPr>
            <a:cxnSpLocks/>
          </p:cNvCxnSpPr>
          <p:nvPr/>
        </p:nvCxnSpPr>
        <p:spPr>
          <a:xfrm>
            <a:off x="6096000" y="5193196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113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407988" y="3045197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407988" y="420920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407988" y="537321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AF231EA-0FEE-41B2-BA6F-356E497BF629}"/>
              </a:ext>
            </a:extLst>
          </p:cNvPr>
          <p:cNvCxnSpPr>
            <a:cxnSpLocks/>
          </p:cNvCxnSpPr>
          <p:nvPr/>
        </p:nvCxnSpPr>
        <p:spPr>
          <a:xfrm>
            <a:off x="767968" y="289519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136324B-CFE3-417C-A850-B0B99843BC40}"/>
              </a:ext>
            </a:extLst>
          </p:cNvPr>
          <p:cNvCxnSpPr>
            <a:cxnSpLocks/>
          </p:cNvCxnSpPr>
          <p:nvPr/>
        </p:nvCxnSpPr>
        <p:spPr>
          <a:xfrm>
            <a:off x="767968" y="405920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B88C9E5-492A-474A-A3E6-7B9774BC7138}"/>
              </a:ext>
            </a:extLst>
          </p:cNvPr>
          <p:cNvCxnSpPr>
            <a:cxnSpLocks/>
          </p:cNvCxnSpPr>
          <p:nvPr/>
        </p:nvCxnSpPr>
        <p:spPr>
          <a:xfrm>
            <a:off x="767968" y="522321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>
                <a:solidFill>
                  <a:schemeClr val="tx1"/>
                </a:solidFill>
              </a:rPr>
              <a:t>dolor sit amet consect etuer.</a:t>
            </a:r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622CA17-E7A9-4EF1-872A-F3248BA5CFD7}"/>
              </a:ext>
            </a:extLst>
          </p:cNvPr>
          <p:cNvCxnSpPr>
            <a:cxnSpLocks/>
          </p:cNvCxnSpPr>
          <p:nvPr/>
        </p:nvCxnSpPr>
        <p:spPr>
          <a:xfrm>
            <a:off x="443372" y="188118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C3166EC-F6C7-46E0-876A-B4C923561D51}"/>
              </a:ext>
            </a:extLst>
          </p:cNvPr>
          <p:cNvCxnSpPr>
            <a:cxnSpLocks/>
          </p:cNvCxnSpPr>
          <p:nvPr/>
        </p:nvCxnSpPr>
        <p:spPr>
          <a:xfrm>
            <a:off x="443372" y="304519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DFCDA71-30E1-4B27-A15B-6D17C43F707C}"/>
              </a:ext>
            </a:extLst>
          </p:cNvPr>
          <p:cNvCxnSpPr>
            <a:cxnSpLocks/>
          </p:cNvCxnSpPr>
          <p:nvPr/>
        </p:nvCxnSpPr>
        <p:spPr>
          <a:xfrm>
            <a:off x="443372" y="420920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2D125D9-C405-471E-9AAE-FFA2205C9AFF}"/>
              </a:ext>
            </a:extLst>
          </p:cNvPr>
          <p:cNvCxnSpPr>
            <a:cxnSpLocks/>
          </p:cNvCxnSpPr>
          <p:nvPr/>
        </p:nvCxnSpPr>
        <p:spPr>
          <a:xfrm>
            <a:off x="443372" y="5373216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A0F9FA9-0225-4774-BE65-99D1B7BAA2A0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BD2E8A10-B419-4780-BB7D-1692CEECFC62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114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1343472" y="1881188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1343472" y="3045197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1343472" y="420920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1343472" y="537321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4A92A6-D6AF-4F22-86D2-B68520CCFD73}"/>
              </a:ext>
            </a:extLst>
          </p:cNvPr>
          <p:cNvGrpSpPr/>
          <p:nvPr/>
        </p:nvGrpSpPr>
        <p:grpSpPr>
          <a:xfrm>
            <a:off x="407988" y="2895193"/>
            <a:ext cx="5399980" cy="2328020"/>
            <a:chOff x="767968" y="2895193"/>
            <a:chExt cx="5040000" cy="2328020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AF231EA-0FEE-41B2-BA6F-356E497BF629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289519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136324B-CFE3-417C-A850-B0B99843BC40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405920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B88C9E5-492A-474A-A3E6-7B9774BC7138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522321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>
                <a:solidFill>
                  <a:schemeClr val="tx1"/>
                </a:solidFill>
              </a:rPr>
              <a:t>dolor sit amet consect etuer.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71E735C-A368-4157-A20E-5F9D90FDD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5456097"/>
            <a:ext cx="698238" cy="698238"/>
          </a:xfrm>
          <a:prstGeom prst="rect">
            <a:avLst/>
          </a:prstGeom>
        </p:spPr>
      </p:pic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78506BD-7997-427E-9DE9-90095FD0ECF6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89665E6-1BF9-4CA0-9612-8D56AC26EDA0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45D1EC5-445A-5EAB-14C0-2231A04B4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3128400"/>
            <a:ext cx="698400" cy="698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17E79D5-EC14-448C-ECA8-06F4740D3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00" y="1965600"/>
            <a:ext cx="698400" cy="698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E59A2E-1B1F-ECB2-67CE-F254C5126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00" y="42912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E44FB4B-9C48-4BD5-AE15-557E7165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Gleichgewicht herstellen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7996AE-A696-420C-940E-79E5B7FB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1D715F-EC17-4886-BA69-C4B105CF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115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DABEE92-E5E0-4862-98C9-F89491E3632F}"/>
              </a:ext>
            </a:extLst>
          </p:cNvPr>
          <p:cNvGrpSpPr/>
          <p:nvPr/>
        </p:nvGrpSpPr>
        <p:grpSpPr>
          <a:xfrm>
            <a:off x="2351584" y="5048696"/>
            <a:ext cx="7524836" cy="1225104"/>
            <a:chOff x="2351584" y="5048696"/>
            <a:chExt cx="7524836" cy="1225104"/>
          </a:xfrm>
          <a:solidFill>
            <a:srgbClr val="E4DAD4"/>
          </a:solidFill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9C07FA2C-FAD8-484F-AAC8-B0BEAF8510CA}"/>
                </a:ext>
              </a:extLst>
            </p:cNvPr>
            <p:cNvSpPr/>
            <p:nvPr/>
          </p:nvSpPr>
          <p:spPr>
            <a:xfrm>
              <a:off x="5317684" y="5048696"/>
              <a:ext cx="1592636" cy="12251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E536137-BABD-4775-86D0-406A2F12476B}"/>
                </a:ext>
              </a:extLst>
            </p:cNvPr>
            <p:cNvSpPr/>
            <p:nvPr/>
          </p:nvSpPr>
          <p:spPr>
            <a:xfrm>
              <a:off x="2351584" y="5265216"/>
              <a:ext cx="7524836" cy="108000"/>
            </a:xfrm>
            <a:prstGeom prst="rect">
              <a:avLst/>
            </a:prstGeom>
            <a:grpFill/>
            <a:ln w="762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EC293839-F25F-44CF-9B94-C2F8573ABC35}"/>
              </a:ext>
            </a:extLst>
          </p:cNvPr>
          <p:cNvSpPr/>
          <p:nvPr/>
        </p:nvSpPr>
        <p:spPr>
          <a:xfrm>
            <a:off x="3551947" y="4095012"/>
            <a:ext cx="1139897" cy="11398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846C76-CDB7-4F20-8908-62434C3C6A47}"/>
              </a:ext>
            </a:extLst>
          </p:cNvPr>
          <p:cNvSpPr/>
          <p:nvPr/>
        </p:nvSpPr>
        <p:spPr>
          <a:xfrm>
            <a:off x="7644173" y="4274968"/>
            <a:ext cx="959941" cy="95994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CF0A1C3-D3DD-4C00-A1D0-31973063A4DA}"/>
              </a:ext>
            </a:extLst>
          </p:cNvPr>
          <p:cNvSpPr txBox="1">
            <a:spLocks/>
          </p:cNvSpPr>
          <p:nvPr/>
        </p:nvSpPr>
        <p:spPr>
          <a:xfrm>
            <a:off x="8127314" y="1844675"/>
            <a:ext cx="3657317" cy="1602265"/>
          </a:xfrm>
          <a:prstGeom prst="rect">
            <a:avLst/>
          </a:prstGeom>
        </p:spPr>
        <p:txBody>
          <a:bodyPr vert="horz" lIns="72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CD1A315A-ED4A-44B0-B41F-98717C3F48E9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713907" cy="1602265"/>
          </a:xfrm>
          <a:prstGeom prst="rect">
            <a:avLst/>
          </a:prstGeom>
        </p:spPr>
        <p:txBody>
          <a:bodyPr vert="horz" lIns="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11709F4-F12E-4EA4-8CCE-53C3A189512B}"/>
              </a:ext>
            </a:extLst>
          </p:cNvPr>
          <p:cNvCxnSpPr>
            <a:cxnSpLocks/>
          </p:cNvCxnSpPr>
          <p:nvPr/>
        </p:nvCxnSpPr>
        <p:spPr>
          <a:xfrm flipV="1">
            <a:off x="4121895" y="1881188"/>
            <a:ext cx="0" cy="208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F737885-9E9E-45FA-A8BF-3FE8ADF952BD}"/>
              </a:ext>
            </a:extLst>
          </p:cNvPr>
          <p:cNvCxnSpPr>
            <a:cxnSpLocks/>
          </p:cNvCxnSpPr>
          <p:nvPr/>
        </p:nvCxnSpPr>
        <p:spPr>
          <a:xfrm flipV="1">
            <a:off x="8112224" y="1881188"/>
            <a:ext cx="0" cy="230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gen 36">
            <a:extLst>
              <a:ext uri="{FF2B5EF4-FFF2-40B4-BE49-F238E27FC236}">
                <a16:creationId xmlns:a16="http://schemas.microsoft.com/office/drawing/2014/main" id="{2090F72A-F9A8-4FA0-9BF2-BD022EE4BBF2}"/>
              </a:ext>
            </a:extLst>
          </p:cNvPr>
          <p:cNvSpPr/>
          <p:nvPr/>
        </p:nvSpPr>
        <p:spPr>
          <a:xfrm>
            <a:off x="4121895" y="3446940"/>
            <a:ext cx="3990230" cy="3990230"/>
          </a:xfrm>
          <a:prstGeom prst="arc">
            <a:avLst>
              <a:gd name="adj1" fmla="val 13159236"/>
              <a:gd name="adj2" fmla="val 19514812"/>
            </a:avLst>
          </a:prstGeom>
          <a:ln w="1905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2D71084B-4F4E-4DCC-94FC-47D46391197A}"/>
              </a:ext>
            </a:extLst>
          </p:cNvPr>
          <p:cNvSpPr txBox="1">
            <a:spLocks/>
          </p:cNvSpPr>
          <p:nvPr/>
        </p:nvSpPr>
        <p:spPr>
          <a:xfrm>
            <a:off x="5087888" y="1869113"/>
            <a:ext cx="2124532" cy="1332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chemeClr val="tx1"/>
                </a:solidFill>
              </a:rPr>
              <a:t>Lorem ipsum 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dolor sit amet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457438-4F0A-D065-6B91-FFFC1B69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2800" y="4316400"/>
            <a:ext cx="698400" cy="698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EEA7FAA-1F65-48FD-BBB2-4B06B8E5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5908" y="4405738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8B92D4-64A9-44C6-B628-85209109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116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661A217-1056-43E7-A5BE-A202B7CAFFFF}"/>
              </a:ext>
            </a:extLst>
          </p:cNvPr>
          <p:cNvSpPr txBox="1">
            <a:spLocks/>
          </p:cNvSpPr>
          <p:nvPr/>
        </p:nvSpPr>
        <p:spPr>
          <a:xfrm>
            <a:off x="1091928" y="1880828"/>
            <a:ext cx="496800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068660" y="1880828"/>
            <a:ext cx="4715353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C394A5A-E39F-4AF5-AFFB-8939717A932B}"/>
              </a:ext>
            </a:extLst>
          </p:cNvPr>
          <p:cNvCxnSpPr>
            <a:cxnSpLocks/>
          </p:cNvCxnSpPr>
          <p:nvPr/>
        </p:nvCxnSpPr>
        <p:spPr>
          <a:xfrm>
            <a:off x="407988" y="407689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FFFFA36-560A-4BDE-88A0-7FDF78123D2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8712992-1B6D-4848-8895-6C59D9CB381D}"/>
              </a:ext>
            </a:extLst>
          </p:cNvPr>
          <p:cNvSpPr/>
          <p:nvPr/>
        </p:nvSpPr>
        <p:spPr>
          <a:xfrm>
            <a:off x="5808664" y="4004884"/>
            <a:ext cx="57467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rafik 8">
            <a:extLst>
              <a:ext uri="{FF2B5EF4-FFF2-40B4-BE49-F238E27FC236}">
                <a16:creationId xmlns:a16="http://schemas.microsoft.com/office/drawing/2014/main" id="{B587378A-6D77-4E9E-8FCA-BBABE8586A6C}"/>
              </a:ext>
            </a:extLst>
          </p:cNvPr>
          <p:cNvSpPr>
            <a:spLocks noChangeAspect="1"/>
          </p:cNvSpPr>
          <p:nvPr/>
        </p:nvSpPr>
        <p:spPr>
          <a:xfrm>
            <a:off x="6384104" y="188082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606380F-A0DF-45D6-AE2A-05594E1E9A2A}"/>
              </a:ext>
            </a:extLst>
          </p:cNvPr>
          <p:cNvSpPr txBox="1">
            <a:spLocks/>
          </p:cNvSpPr>
          <p:nvPr/>
        </p:nvSpPr>
        <p:spPr>
          <a:xfrm>
            <a:off x="1091308" y="4256581"/>
            <a:ext cx="496800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3A046435-7F8E-4074-9C8B-71A27497B8EA}"/>
              </a:ext>
            </a:extLst>
          </p:cNvPr>
          <p:cNvSpPr txBox="1">
            <a:spLocks/>
          </p:cNvSpPr>
          <p:nvPr/>
        </p:nvSpPr>
        <p:spPr>
          <a:xfrm>
            <a:off x="7068040" y="4256581"/>
            <a:ext cx="4715353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16F7E02D-AFD6-42C3-800F-AA89B049AFDF}"/>
              </a:ext>
            </a:extLst>
          </p:cNvPr>
          <p:cNvSpPr/>
          <p:nvPr/>
        </p:nvSpPr>
        <p:spPr>
          <a:xfrm>
            <a:off x="403349" y="4256581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tx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BD5E2CD-CDF6-48D2-91E5-0AB255AC7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3338" y="4256581"/>
            <a:ext cx="427236" cy="557313"/>
          </a:xfrm>
          <a:prstGeom prst="rect">
            <a:avLst/>
          </a:prstGeom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5D0D085-2989-47D3-A93A-7672449BC18B}"/>
              </a:ext>
            </a:extLst>
          </p:cNvPr>
          <p:cNvSpPr/>
          <p:nvPr/>
        </p:nvSpPr>
        <p:spPr>
          <a:xfrm>
            <a:off x="412247" y="1880828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tx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1275C15F-83FC-48DF-8F1D-D50D0DF5733B}"/>
              </a:ext>
            </a:extLst>
          </p:cNvPr>
          <p:cNvCxnSpPr/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</p:spTree>
    <p:extLst>
      <p:ext uri="{BB962C8B-B14F-4D97-AF65-F5344CB8AC3E}">
        <p14:creationId xmlns:p14="http://schemas.microsoft.com/office/powerpoint/2010/main" val="40273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7CAA716-B533-4002-9862-A1DF5FC9181A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C42EC7B-1345-472B-82F6-451FC7B050C9}"/>
              </a:ext>
            </a:extLst>
          </p:cNvPr>
          <p:cNvCxnSpPr>
            <a:cxnSpLocks/>
          </p:cNvCxnSpPr>
          <p:nvPr/>
        </p:nvCxnSpPr>
        <p:spPr>
          <a:xfrm>
            <a:off x="407987" y="407707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FD72311B-D7C7-4D5B-B8D1-B615C3193129}"/>
              </a:ext>
            </a:extLst>
          </p:cNvPr>
          <p:cNvSpPr/>
          <p:nvPr/>
        </p:nvSpPr>
        <p:spPr>
          <a:xfrm>
            <a:off x="5051884" y="3032956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616755-7A3B-4B06-86E4-E58EEEB5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117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284131" y="1880828"/>
            <a:ext cx="4499881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FDBD9A8-9E8E-4261-B5FF-7600B599C04F}"/>
              </a:ext>
            </a:extLst>
          </p:cNvPr>
          <p:cNvSpPr txBox="1">
            <a:spLocks/>
          </p:cNvSpPr>
          <p:nvPr/>
        </p:nvSpPr>
        <p:spPr>
          <a:xfrm>
            <a:off x="7283511" y="4256581"/>
            <a:ext cx="4499881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43732FF-56C7-460A-9EC4-ED1F8E435009}"/>
              </a:ext>
            </a:extLst>
          </p:cNvPr>
          <p:cNvSpPr txBox="1">
            <a:spLocks/>
          </p:cNvSpPr>
          <p:nvPr/>
        </p:nvSpPr>
        <p:spPr>
          <a:xfrm>
            <a:off x="407988" y="1880828"/>
            <a:ext cx="565194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A339467E-088C-488E-A292-A50538C35FB3}"/>
              </a:ext>
            </a:extLst>
          </p:cNvPr>
          <p:cNvSpPr txBox="1">
            <a:spLocks/>
          </p:cNvSpPr>
          <p:nvPr/>
        </p:nvSpPr>
        <p:spPr>
          <a:xfrm>
            <a:off x="407368" y="4256581"/>
            <a:ext cx="565194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45B339D-ED73-4213-A0D1-41428C1AF578}"/>
              </a:ext>
            </a:extLst>
          </p:cNvPr>
          <p:cNvSpPr/>
          <p:nvPr/>
        </p:nvSpPr>
        <p:spPr>
          <a:xfrm>
            <a:off x="5159896" y="3140968"/>
            <a:ext cx="1872208" cy="1872208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Grafik 8">
            <a:extLst>
              <a:ext uri="{FF2B5EF4-FFF2-40B4-BE49-F238E27FC236}">
                <a16:creationId xmlns:a16="http://schemas.microsoft.com/office/drawing/2014/main" id="{99113913-294F-4AD9-9F4D-0D2F22AD3C77}"/>
              </a:ext>
            </a:extLst>
          </p:cNvPr>
          <p:cNvSpPr>
            <a:spLocks noChangeAspect="1"/>
          </p:cNvSpPr>
          <p:nvPr/>
        </p:nvSpPr>
        <p:spPr>
          <a:xfrm>
            <a:off x="6310156" y="332101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C7DBDC8-475C-466C-839D-2EEE5B8791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6532" y="4284470"/>
            <a:ext cx="427236" cy="557313"/>
          </a:xfrm>
          <a:prstGeom prst="rect">
            <a:avLst/>
          </a:prstGeom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83357A62-AF86-4946-BB44-46C8F3CAB772}"/>
              </a:ext>
            </a:extLst>
          </p:cNvPr>
          <p:cNvSpPr/>
          <p:nvPr/>
        </p:nvSpPr>
        <p:spPr>
          <a:xfrm>
            <a:off x="5344260" y="4295530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7087800F-C7E2-4A90-8B9E-CBBD93815027}"/>
              </a:ext>
            </a:extLst>
          </p:cNvPr>
          <p:cNvSpPr/>
          <p:nvPr/>
        </p:nvSpPr>
        <p:spPr>
          <a:xfrm>
            <a:off x="5344260" y="3323422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0A68371-CD13-40C0-A230-15AF68F93FAE}"/>
              </a:ext>
            </a:extLst>
          </p:cNvPr>
          <p:cNvCxnSpPr>
            <a:cxnSpLocks/>
          </p:cNvCxnSpPr>
          <p:nvPr/>
        </p:nvCxnSpPr>
        <p:spPr>
          <a:xfrm>
            <a:off x="6096000" y="3266982"/>
            <a:ext cx="0" cy="1620180"/>
          </a:xfrm>
          <a:prstGeom prst="line">
            <a:avLst/>
          </a:prstGeom>
          <a:noFill/>
          <a:ln w="38100" cap="rnd">
            <a:solidFill>
              <a:schemeClr val="bg1"/>
            </a:solidFill>
          </a:ln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C14B3F6-3B3C-4AD4-A4B8-8B7F8E9567FE}"/>
              </a:ext>
            </a:extLst>
          </p:cNvPr>
          <p:cNvGrpSpPr/>
          <p:nvPr/>
        </p:nvGrpSpPr>
        <p:grpSpPr>
          <a:xfrm>
            <a:off x="5249948" y="4077072"/>
            <a:ext cx="1692104" cy="0"/>
            <a:chOff x="5267992" y="4077072"/>
            <a:chExt cx="1692104" cy="0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0DB8BE8-3C99-4A77-B13C-65023DCF013D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92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0AD58932-2AFC-4093-829A-E7843DBD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96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8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9B1097-7868-4E6B-90F7-E3C519CC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B95254-E7A4-4DAA-A69E-D26E13D3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6FAF2D-F333-450F-A20B-1A76D9FBFA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</p:txBody>
      </p:sp>
    </p:spTree>
    <p:extLst>
      <p:ext uri="{BB962C8B-B14F-4D97-AF65-F5344CB8AC3E}">
        <p14:creationId xmlns:p14="http://schemas.microsoft.com/office/powerpoint/2010/main" val="33454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1CF138B-5251-4DF4-BC6F-B1F931FB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0E8745-BDAC-4493-84A1-28977C18FB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eosit</a:t>
            </a:r>
            <a:r>
              <a:rPr lang="de-DE" noProof="0" dirty="0"/>
              <a:t>.</a:t>
            </a:r>
          </a:p>
          <a:p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endParaRPr lang="de-DE" dirty="0"/>
          </a:p>
          <a:p>
            <a:pPr lvl="1"/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et.</a:t>
            </a:r>
          </a:p>
          <a:p>
            <a:pPr lvl="1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0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423FE5-7002-4988-8D47-C982D12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2107AB0-853F-4218-B21B-DC09CB5EA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6B76D4-5272-4ADB-ADD6-7ED1C985E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98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15</a:t>
            </a:fld>
            <a:endParaRPr lang="de-DE" noProof="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3806E5F-DB44-FF47-B009-83355956F2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94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06F55D-42B0-4620-8127-67ED14A5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7450DCC-6A2D-40D9-BFEE-3A7322B0A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16</a:t>
            </a:fld>
            <a:endParaRPr lang="de-DE" noProof="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4957492-369B-5972-B40D-7C3181455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1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2BE99-9673-4655-8FF8-2A0C4A70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17</a:t>
            </a:fld>
            <a:endParaRPr lang="de-DE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CF6EB0-FC4D-4AEB-9783-908B4598A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33FBB4E-7E48-4E1A-9A81-2BAE84840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3FE7B16-54CF-4E56-8C8F-8A63A0B52C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023C8B-3194-443D-8644-9C2B29746E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.</a:t>
            </a:r>
          </a:p>
        </p:txBody>
      </p:sp>
      <p:pic>
        <p:nvPicPr>
          <p:cNvPr id="21" name="Bildplatzhalter 20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1F7484B7-B817-9BE9-B637-47A671EC6D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5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211FD284-E624-0045-E99C-CB2A89C5AF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Bildplatzhalter 13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5082178C-6A9D-6D23-8555-FEC1E873174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Bildplatzhalter 7" descr="Ein Bild, das Im Haus, Person, gelb enthält.&#10;&#10;Automatisch generierte Beschreibung">
            <a:extLst>
              <a:ext uri="{FF2B5EF4-FFF2-40B4-BE49-F238E27FC236}">
                <a16:creationId xmlns:a16="http://schemas.microsoft.com/office/drawing/2014/main" id="{7F82117E-079B-EA76-99F9-30FD26F187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2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B0D907-2CCF-4280-9598-EFEB5A82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18</a:t>
            </a:fld>
            <a:endParaRPr lang="de-DE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23EA112-60B0-4AF8-8D1E-83417F13A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BB01148-15C8-441E-B507-F6E2D3849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5" name="Bildplatzhalter 4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28A881B7-A3A8-0126-7290-300EB429A0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C70442BD-1DB3-35CD-2BD2-EE113BEA98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31EC1-3FE6-45A6-B708-BAF58DE1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19</a:t>
            </a:fld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6E90EE-B051-466D-9C0D-1DB4D83698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E08103-45EF-4E79-8EBE-6A2A257E41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8" name="Bildplatzhalter 7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AA1939D0-3663-4DFD-FCC7-58D6C33BCD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1D807DF6-DADC-8A98-7453-51C7C17AB4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2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zwei- bis vierzeilig lorem ohne Bild lorem ipsum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42345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3CA66E-C625-46AE-97A9-C43F8FE4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20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8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2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9B598A-7039-4D6D-8DA9-D651F7091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563C91-AA81-43E1-B063-025DA038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9F1E8A-D973-46E8-A2F1-3CA20BA2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draußen, Himmel, Person enthält.&#10;&#10;Automatisch generierte Beschreibung">
            <a:extLst>
              <a:ext uri="{FF2B5EF4-FFF2-40B4-BE49-F238E27FC236}">
                <a16:creationId xmlns:a16="http://schemas.microsoft.com/office/drawing/2014/main" id="{44018E5C-BB55-6383-6678-4F0A71D51E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912E13F4-9930-422B-9F14-35F5DFFC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</a:t>
            </a:r>
            <a:br>
              <a:rPr lang="de-DE" dirty="0"/>
            </a:br>
            <a:r>
              <a:rPr lang="de-DE" dirty="0"/>
              <a:t>Bild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8E98A1CF-E069-4F31-87AA-CD66364006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br>
              <a:rPr lang="de-DE" dirty="0"/>
            </a:br>
            <a:r>
              <a:rPr lang="de-DE" dirty="0"/>
              <a:t>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331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21F2215E-640B-59C5-0BDC-7FF71F6224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0680B-5CB9-4994-BA75-08321AA6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 Bild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8D9C989-215B-411B-AC59-92D1DF5D5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br>
              <a:rPr lang="de-DE" dirty="0"/>
            </a:br>
            <a:r>
              <a:rPr lang="de-DE" dirty="0"/>
              <a:t>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4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328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41170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22FF5-1929-4E63-8DA4-EC221B2B3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Netze BW</a:t>
            </a:r>
            <a:br>
              <a:rPr lang="de-DE" dirty="0"/>
            </a:br>
            <a:r>
              <a:rPr lang="de-DE" dirty="0"/>
              <a:t>Folienbibliothek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9DEFA3-71C3-4AC8-90D0-C09E171E3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Stand Februar 2023</a:t>
            </a:r>
          </a:p>
        </p:txBody>
      </p:sp>
    </p:spTree>
    <p:extLst>
      <p:ext uri="{BB962C8B-B14F-4D97-AF65-F5344CB8AC3E}">
        <p14:creationId xmlns:p14="http://schemas.microsoft.com/office/powerpoint/2010/main" val="582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BF5FF9-76B3-BD4B-90C8-0A2EB0F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Vorgaben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0C7B6-34DD-8A43-B62C-3DE19595D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18pt Mark OT Medium</a:t>
            </a:r>
          </a:p>
          <a:p>
            <a:pPr lvl="1"/>
            <a:r>
              <a:rPr lang="de-DE" dirty="0"/>
              <a:t>Zweite Ebene: Fließtext 16pt EnBW DIN Pro</a:t>
            </a:r>
          </a:p>
          <a:p>
            <a:pPr lvl="2"/>
            <a:r>
              <a:rPr lang="de-DE" dirty="0"/>
              <a:t>Dritte Ebene: Aufzählung 16pt | Einzug: 0,75/0,75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Impuls-Orange</a:t>
            </a:r>
          </a:p>
          <a:p>
            <a:pPr lvl="3"/>
            <a:r>
              <a:rPr lang="de-DE" dirty="0"/>
              <a:t>Vierte Ebene: Aufzählung 16pt | Einzug: 1,5/0,75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pPr lvl="4"/>
            <a:r>
              <a:rPr lang="de-DE" dirty="0"/>
              <a:t>Fünfte Ebene: Aufzählung 16pt | Einzug: 2,25/0,75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r>
              <a:rPr lang="de-DE" dirty="0"/>
              <a:t>Absatzabstand:</a:t>
            </a:r>
          </a:p>
          <a:p>
            <a:pPr lvl="1"/>
            <a:r>
              <a:rPr lang="de-DE" dirty="0"/>
              <a:t>Einfach 1 </a:t>
            </a:r>
          </a:p>
          <a:p>
            <a:r>
              <a:rPr lang="de-DE" dirty="0"/>
              <a:t>Zeilenabstand:</a:t>
            </a:r>
          </a:p>
          <a:p>
            <a:pPr lvl="1"/>
            <a:r>
              <a:rPr lang="de-DE" dirty="0"/>
              <a:t>0/3/6 oder 2/4/6 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A6363213-37F5-4E65-A786-60D43D32F5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Linien:</a:t>
            </a:r>
          </a:p>
          <a:p>
            <a:pPr lvl="1"/>
            <a:r>
              <a:rPr lang="de-DE" dirty="0"/>
              <a:t>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Stärke: 3/4pt | Farbe: Grau</a:t>
            </a:r>
          </a:p>
          <a:p>
            <a:pPr lvl="1"/>
            <a:r>
              <a:rPr lang="de-DE" dirty="0"/>
              <a:t>Diagrammlinie Achse: 3/4pt | Farbe: Schwarz</a:t>
            </a:r>
          </a:p>
          <a:p>
            <a:r>
              <a:rPr lang="de-DE" dirty="0"/>
              <a:t>Pfeile:</a:t>
            </a:r>
          </a:p>
          <a:p>
            <a:pPr lvl="1"/>
            <a:r>
              <a:rPr lang="de-DE" dirty="0"/>
              <a:t>Offener Pfeil – 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Offener Pfeil – Stärke: 3/4pt | Farbe: Grau</a:t>
            </a:r>
          </a:p>
          <a:p>
            <a:pPr lvl="1"/>
            <a:endParaRPr lang="de-DE" dirty="0"/>
          </a:p>
          <a:p>
            <a:r>
              <a:rPr lang="de-DE" dirty="0"/>
              <a:t>Formen:</a:t>
            </a:r>
          </a:p>
        </p:txBody>
      </p:sp>
      <p:sp>
        <p:nvSpPr>
          <p:cNvPr id="55" name="Fußzeilenplatzhalter 54">
            <a:extLst>
              <a:ext uri="{FF2B5EF4-FFF2-40B4-BE49-F238E27FC236}">
                <a16:creationId xmlns:a16="http://schemas.microsoft.com/office/drawing/2014/main" id="{C55A1A9C-B8AD-4964-A627-A69ECA4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56" name="Foliennummernplatzhalter 55">
            <a:extLst>
              <a:ext uri="{FF2B5EF4-FFF2-40B4-BE49-F238E27FC236}">
                <a16:creationId xmlns:a16="http://schemas.microsoft.com/office/drawing/2014/main" id="{86F63E9B-2C8D-4073-B961-5C45A32D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41F4BFE-B7CF-4EC1-B48C-E6D3DB10563B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F68B6E9-EFED-40B0-8AEC-1DD4E5585BC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AFE2200-8B9D-460A-91AC-5912DEF1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AA32C73-CEE6-4495-AFF7-D221CF844CB8}"/>
              </a:ext>
            </a:extLst>
          </p:cNvPr>
          <p:cNvGrpSpPr/>
          <p:nvPr/>
        </p:nvGrpSpPr>
        <p:grpSpPr>
          <a:xfrm>
            <a:off x="10704502" y="2289572"/>
            <a:ext cx="1079507" cy="1499468"/>
            <a:chOff x="10560496" y="2289572"/>
            <a:chExt cx="1223525" cy="149946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937E535-27C2-4C9B-A634-2B8A85F1DB9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501008"/>
              <a:ext cx="1223517" cy="0"/>
            </a:xfrm>
            <a:prstGeom prst="line">
              <a:avLst/>
            </a:prstGeom>
            <a:ln w="57150" cap="rnd">
              <a:round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0332F21-F927-40E4-90FA-7D5A80C6C2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789040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F7830C4-AC7E-41BC-85A2-C7FE29E8E20A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289572"/>
              <a:ext cx="1223517" cy="0"/>
            </a:xfrm>
            <a:prstGeom prst="line">
              <a:avLst/>
            </a:prstGeom>
            <a:ln w="57150" cap="rnd"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056914C-7E63-4E09-B83A-81D438ADFF7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591383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769304C-D8A6-4E0D-9695-6D35B598DA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504" y="2893194"/>
              <a:ext cx="1223517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646AFD9B-24A7-45C8-9554-5C627A343F6A}"/>
              </a:ext>
            </a:extLst>
          </p:cNvPr>
          <p:cNvSpPr>
            <a:spLocks noChangeAspect="1"/>
          </p:cNvSpPr>
          <p:nvPr/>
        </p:nvSpPr>
        <p:spPr bwMode="auto">
          <a:xfrm>
            <a:off x="6392078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44F3D15C-68F9-4F11-8677-9CD2D5137534}"/>
              </a:ext>
            </a:extLst>
          </p:cNvPr>
          <p:cNvSpPr>
            <a:spLocks noChangeAspect="1"/>
          </p:cNvSpPr>
          <p:nvPr/>
        </p:nvSpPr>
        <p:spPr bwMode="auto">
          <a:xfrm>
            <a:off x="6922451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35CFB277-8F96-4376-BFAC-BDD5173C6DCD}"/>
              </a:ext>
            </a:extLst>
          </p:cNvPr>
          <p:cNvSpPr/>
          <p:nvPr/>
        </p:nvSpPr>
        <p:spPr>
          <a:xfrm rot="16200000">
            <a:off x="6408285" y="5157192"/>
            <a:ext cx="360040" cy="360040"/>
          </a:xfrm>
          <a:custGeom>
            <a:avLst/>
            <a:gdLst>
              <a:gd name="connsiteX0" fmla="*/ 360040 w 360040"/>
              <a:gd name="connsiteY0" fmla="*/ 180020 h 360040"/>
              <a:gd name="connsiteX1" fmla="*/ 306040 w 360040"/>
              <a:gd name="connsiteY1" fmla="*/ 234020 h 360040"/>
              <a:gd name="connsiteX2" fmla="*/ 234019 w 360040"/>
              <a:gd name="connsiteY2" fmla="*/ 234020 h 360040"/>
              <a:gd name="connsiteX3" fmla="*/ 234019 w 360040"/>
              <a:gd name="connsiteY3" fmla="*/ 306040 h 360040"/>
              <a:gd name="connsiteX4" fmla="*/ 180019 w 360040"/>
              <a:gd name="connsiteY4" fmla="*/ 360040 h 360040"/>
              <a:gd name="connsiteX5" fmla="*/ 126019 w 360040"/>
              <a:gd name="connsiteY5" fmla="*/ 306040 h 360040"/>
              <a:gd name="connsiteX6" fmla="*/ 126019 w 360040"/>
              <a:gd name="connsiteY6" fmla="*/ 234020 h 360040"/>
              <a:gd name="connsiteX7" fmla="*/ 54000 w 360040"/>
              <a:gd name="connsiteY7" fmla="*/ 234020 h 360040"/>
              <a:gd name="connsiteX8" fmla="*/ 0 w 360040"/>
              <a:gd name="connsiteY8" fmla="*/ 180020 h 360040"/>
              <a:gd name="connsiteX9" fmla="*/ 54000 w 360040"/>
              <a:gd name="connsiteY9" fmla="*/ 126020 h 360040"/>
              <a:gd name="connsiteX10" fmla="*/ 126019 w 360040"/>
              <a:gd name="connsiteY10" fmla="*/ 126020 h 360040"/>
              <a:gd name="connsiteX11" fmla="*/ 126019 w 360040"/>
              <a:gd name="connsiteY11" fmla="*/ 54000 h 360040"/>
              <a:gd name="connsiteX12" fmla="*/ 180019 w 360040"/>
              <a:gd name="connsiteY12" fmla="*/ 0 h 360040"/>
              <a:gd name="connsiteX13" fmla="*/ 234019 w 360040"/>
              <a:gd name="connsiteY13" fmla="*/ 54000 h 360040"/>
              <a:gd name="connsiteX14" fmla="*/ 234019 w 360040"/>
              <a:gd name="connsiteY14" fmla="*/ 126020 h 360040"/>
              <a:gd name="connsiteX15" fmla="*/ 306040 w 360040"/>
              <a:gd name="connsiteY15" fmla="*/ 126020 h 360040"/>
              <a:gd name="connsiteX16" fmla="*/ 360040 w 360040"/>
              <a:gd name="connsiteY16" fmla="*/ 18002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40" h="360040">
                <a:moveTo>
                  <a:pt x="360040" y="180020"/>
                </a:moveTo>
                <a:cubicBezTo>
                  <a:pt x="360040" y="209843"/>
                  <a:pt x="335863" y="234020"/>
                  <a:pt x="306040" y="234020"/>
                </a:cubicBezTo>
                <a:lnTo>
                  <a:pt x="234019" y="234020"/>
                </a:lnTo>
                <a:lnTo>
                  <a:pt x="234019" y="306040"/>
                </a:lnTo>
                <a:cubicBezTo>
                  <a:pt x="234019" y="335863"/>
                  <a:pt x="209842" y="360040"/>
                  <a:pt x="180019" y="360040"/>
                </a:cubicBezTo>
                <a:cubicBezTo>
                  <a:pt x="150196" y="360040"/>
                  <a:pt x="126019" y="335863"/>
                  <a:pt x="126019" y="306040"/>
                </a:cubicBezTo>
                <a:lnTo>
                  <a:pt x="126019" y="234020"/>
                </a:lnTo>
                <a:lnTo>
                  <a:pt x="54000" y="234020"/>
                </a:lnTo>
                <a:cubicBezTo>
                  <a:pt x="24177" y="234020"/>
                  <a:pt x="0" y="209843"/>
                  <a:pt x="0" y="180020"/>
                </a:cubicBezTo>
                <a:cubicBezTo>
                  <a:pt x="0" y="150197"/>
                  <a:pt x="24177" y="126020"/>
                  <a:pt x="54000" y="126020"/>
                </a:cubicBezTo>
                <a:lnTo>
                  <a:pt x="126019" y="126020"/>
                </a:lnTo>
                <a:lnTo>
                  <a:pt x="126019" y="54000"/>
                </a:lnTo>
                <a:cubicBezTo>
                  <a:pt x="126019" y="24177"/>
                  <a:pt x="150196" y="0"/>
                  <a:pt x="180019" y="0"/>
                </a:cubicBezTo>
                <a:cubicBezTo>
                  <a:pt x="209842" y="0"/>
                  <a:pt x="234019" y="24177"/>
                  <a:pt x="234019" y="54000"/>
                </a:cubicBezTo>
                <a:lnTo>
                  <a:pt x="234019" y="126020"/>
                </a:lnTo>
                <a:lnTo>
                  <a:pt x="306040" y="126020"/>
                </a:lnTo>
                <a:cubicBezTo>
                  <a:pt x="335863" y="126020"/>
                  <a:pt x="360040" y="150197"/>
                  <a:pt x="360040" y="180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82C333F2-66A3-4A4A-BF34-AB68E0DDA30D}"/>
              </a:ext>
            </a:extLst>
          </p:cNvPr>
          <p:cNvSpPr/>
          <p:nvPr/>
        </p:nvSpPr>
        <p:spPr>
          <a:xfrm rot="16200000">
            <a:off x="7071242" y="5157191"/>
            <a:ext cx="270011" cy="360040"/>
          </a:xfrm>
          <a:custGeom>
            <a:avLst/>
            <a:gdLst>
              <a:gd name="connsiteX0" fmla="*/ 108000 w 270011"/>
              <a:gd name="connsiteY0" fmla="*/ 54000 h 360040"/>
              <a:gd name="connsiteX1" fmla="*/ 108000 w 270011"/>
              <a:gd name="connsiteY1" fmla="*/ 306040 h 360040"/>
              <a:gd name="connsiteX2" fmla="*/ 54000 w 270011"/>
              <a:gd name="connsiteY2" fmla="*/ 360040 h 360040"/>
              <a:gd name="connsiteX3" fmla="*/ 0 w 270011"/>
              <a:gd name="connsiteY3" fmla="*/ 306040 h 360040"/>
              <a:gd name="connsiteX4" fmla="*/ 0 w 270011"/>
              <a:gd name="connsiteY4" fmla="*/ 54000 h 360040"/>
              <a:gd name="connsiteX5" fmla="*/ 54000 w 270011"/>
              <a:gd name="connsiteY5" fmla="*/ 0 h 360040"/>
              <a:gd name="connsiteX6" fmla="*/ 108000 w 270011"/>
              <a:gd name="connsiteY6" fmla="*/ 54000 h 360040"/>
              <a:gd name="connsiteX7" fmla="*/ 270011 w 270011"/>
              <a:gd name="connsiteY7" fmla="*/ 54000 h 360040"/>
              <a:gd name="connsiteX8" fmla="*/ 270011 w 270011"/>
              <a:gd name="connsiteY8" fmla="*/ 306040 h 360040"/>
              <a:gd name="connsiteX9" fmla="*/ 216011 w 270011"/>
              <a:gd name="connsiteY9" fmla="*/ 360040 h 360040"/>
              <a:gd name="connsiteX10" fmla="*/ 162011 w 270011"/>
              <a:gd name="connsiteY10" fmla="*/ 306040 h 360040"/>
              <a:gd name="connsiteX11" fmla="*/ 162011 w 270011"/>
              <a:gd name="connsiteY11" fmla="*/ 54000 h 360040"/>
              <a:gd name="connsiteX12" fmla="*/ 216011 w 270011"/>
              <a:gd name="connsiteY12" fmla="*/ 0 h 360040"/>
              <a:gd name="connsiteX13" fmla="*/ 270011 w 270011"/>
              <a:gd name="connsiteY13" fmla="*/ 5400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011" h="360040">
                <a:moveTo>
                  <a:pt x="108000" y="54000"/>
                </a:moveTo>
                <a:lnTo>
                  <a:pt x="108000" y="306040"/>
                </a:lnTo>
                <a:cubicBezTo>
                  <a:pt x="108000" y="335863"/>
                  <a:pt x="83823" y="360040"/>
                  <a:pt x="54000" y="360040"/>
                </a:cubicBezTo>
                <a:cubicBezTo>
                  <a:pt x="24177" y="360040"/>
                  <a:pt x="0" y="335863"/>
                  <a:pt x="0" y="306040"/>
                </a:cubicBezTo>
                <a:lnTo>
                  <a:pt x="0" y="54000"/>
                </a:lnTo>
                <a:cubicBezTo>
                  <a:pt x="0" y="24177"/>
                  <a:pt x="24177" y="0"/>
                  <a:pt x="54000" y="0"/>
                </a:cubicBezTo>
                <a:cubicBezTo>
                  <a:pt x="83823" y="0"/>
                  <a:pt x="108000" y="24177"/>
                  <a:pt x="108000" y="54000"/>
                </a:cubicBezTo>
                <a:close/>
                <a:moveTo>
                  <a:pt x="270011" y="54000"/>
                </a:moveTo>
                <a:lnTo>
                  <a:pt x="270011" y="306040"/>
                </a:lnTo>
                <a:cubicBezTo>
                  <a:pt x="270011" y="335863"/>
                  <a:pt x="245834" y="360040"/>
                  <a:pt x="216011" y="360040"/>
                </a:cubicBezTo>
                <a:cubicBezTo>
                  <a:pt x="186188" y="360040"/>
                  <a:pt x="162011" y="335863"/>
                  <a:pt x="162011" y="306040"/>
                </a:cubicBezTo>
                <a:lnTo>
                  <a:pt x="162011" y="54000"/>
                </a:lnTo>
                <a:cubicBezTo>
                  <a:pt x="162011" y="24177"/>
                  <a:pt x="186188" y="0"/>
                  <a:pt x="216011" y="0"/>
                </a:cubicBezTo>
                <a:cubicBezTo>
                  <a:pt x="245834" y="0"/>
                  <a:pt x="270011" y="24177"/>
                  <a:pt x="270011" y="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9DA8F80B-FE76-4E44-9200-B1F7D0304551}"/>
              </a:ext>
            </a:extLst>
          </p:cNvPr>
          <p:cNvSpPr/>
          <p:nvPr/>
        </p:nvSpPr>
        <p:spPr>
          <a:xfrm rot="16200000">
            <a:off x="7770192" y="5157191"/>
            <a:ext cx="108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81A6C08-719F-4EFA-B7CD-56A10F1E196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71C660-E982-4637-B1D2-F3919DA6BD90}"/>
              </a:ext>
            </a:extLst>
          </p:cNvPr>
          <p:cNvSpPr/>
          <p:nvPr/>
        </p:nvSpPr>
        <p:spPr>
          <a:xfrm>
            <a:off x="9984003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559DDC8-4584-4D46-9313-3A97CE401152}"/>
              </a:ext>
            </a:extLst>
          </p:cNvPr>
          <p:cNvSpPr/>
          <p:nvPr/>
        </p:nvSpPr>
        <p:spPr>
          <a:xfrm>
            <a:off x="11249439" y="4653136"/>
            <a:ext cx="535193" cy="535193"/>
          </a:xfrm>
          <a:custGeom>
            <a:avLst/>
            <a:gdLst>
              <a:gd name="connsiteX0" fmla="*/ 1101360 w 2202768"/>
              <a:gd name="connsiteY0" fmla="*/ 0 h 2202768"/>
              <a:gd name="connsiteX1" fmla="*/ 0 w 2202768"/>
              <a:gd name="connsiteY1" fmla="*/ 1101408 h 2202768"/>
              <a:gd name="connsiteX2" fmla="*/ 73437 w 2202768"/>
              <a:gd name="connsiteY2" fmla="*/ 1505263 h 2202768"/>
              <a:gd name="connsiteX3" fmla="*/ 168876 w 2202768"/>
              <a:gd name="connsiteY3" fmla="*/ 1549316 h 2202768"/>
              <a:gd name="connsiteX4" fmla="*/ 212928 w 2202768"/>
              <a:gd name="connsiteY4" fmla="*/ 1453877 h 2202768"/>
              <a:gd name="connsiteX5" fmla="*/ 146825 w 2202768"/>
              <a:gd name="connsiteY5" fmla="*/ 1101408 h 2202768"/>
              <a:gd name="connsiteX6" fmla="*/ 1101311 w 2202768"/>
              <a:gd name="connsiteY6" fmla="*/ 146874 h 2202768"/>
              <a:gd name="connsiteX7" fmla="*/ 2055797 w 2202768"/>
              <a:gd name="connsiteY7" fmla="*/ 1101408 h 2202768"/>
              <a:gd name="connsiteX8" fmla="*/ 1101360 w 2202768"/>
              <a:gd name="connsiteY8" fmla="*/ 2055943 h 2202768"/>
              <a:gd name="connsiteX9" fmla="*/ 411189 w 2202768"/>
              <a:gd name="connsiteY9" fmla="*/ 1762244 h 2202768"/>
              <a:gd name="connsiteX10" fmla="*/ 308416 w 2202768"/>
              <a:gd name="connsiteY10" fmla="*/ 1762244 h 2202768"/>
              <a:gd name="connsiteX11" fmla="*/ 308416 w 2202768"/>
              <a:gd name="connsiteY11" fmla="*/ 1865017 h 2202768"/>
              <a:gd name="connsiteX12" fmla="*/ 1101408 w 2202768"/>
              <a:gd name="connsiteY12" fmla="*/ 2202768 h 2202768"/>
              <a:gd name="connsiteX13" fmla="*/ 2202768 w 2202768"/>
              <a:gd name="connsiteY13" fmla="*/ 1101360 h 2202768"/>
              <a:gd name="connsiteX14" fmla="*/ 1101360 w 2202768"/>
              <a:gd name="connsiteY14" fmla="*/ 0 h 2202768"/>
              <a:gd name="connsiteX15" fmla="*/ 550097 w 2202768"/>
              <a:gd name="connsiteY15" fmla="*/ 1364218 h 2202768"/>
              <a:gd name="connsiteX16" fmla="*/ 1652623 w 2202768"/>
              <a:gd name="connsiteY16" fmla="*/ 1364218 h 2202768"/>
              <a:gd name="connsiteX17" fmla="*/ 1749761 w 2202768"/>
              <a:gd name="connsiteY17" fmla="*/ 1267079 h 2202768"/>
              <a:gd name="connsiteX18" fmla="*/ 1652623 w 2202768"/>
              <a:gd name="connsiteY18" fmla="*/ 1169940 h 2202768"/>
              <a:gd name="connsiteX19" fmla="*/ 550097 w 2202768"/>
              <a:gd name="connsiteY19" fmla="*/ 1169940 h 2202768"/>
              <a:gd name="connsiteX20" fmla="*/ 452958 w 2202768"/>
              <a:gd name="connsiteY20" fmla="*/ 1267079 h 2202768"/>
              <a:gd name="connsiteX21" fmla="*/ 550097 w 2202768"/>
              <a:gd name="connsiteY21" fmla="*/ 1364218 h 2202768"/>
              <a:gd name="connsiteX22" fmla="*/ 550097 w 2202768"/>
              <a:gd name="connsiteY22" fmla="*/ 1032877 h 2202768"/>
              <a:gd name="connsiteX23" fmla="*/ 1652623 w 2202768"/>
              <a:gd name="connsiteY23" fmla="*/ 1032877 h 2202768"/>
              <a:gd name="connsiteX24" fmla="*/ 1749761 w 2202768"/>
              <a:gd name="connsiteY24" fmla="*/ 935738 h 2202768"/>
              <a:gd name="connsiteX25" fmla="*/ 1652623 w 2202768"/>
              <a:gd name="connsiteY25" fmla="*/ 838599 h 2202768"/>
              <a:gd name="connsiteX26" fmla="*/ 550097 w 2202768"/>
              <a:gd name="connsiteY26" fmla="*/ 838599 h 2202768"/>
              <a:gd name="connsiteX27" fmla="*/ 452958 w 2202768"/>
              <a:gd name="connsiteY27" fmla="*/ 935738 h 2202768"/>
              <a:gd name="connsiteX28" fmla="*/ 550097 w 2202768"/>
              <a:gd name="connsiteY28" fmla="*/ 1032877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02768" h="2202768">
                <a:moveTo>
                  <a:pt x="1101360" y="0"/>
                </a:moveTo>
                <a:cubicBezTo>
                  <a:pt x="491960" y="0"/>
                  <a:pt x="0" y="491960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6"/>
                  <a:pt x="132157" y="1563983"/>
                  <a:pt x="168876" y="1549316"/>
                </a:cubicBezTo>
                <a:cubicBezTo>
                  <a:pt x="212928" y="1534648"/>
                  <a:pt x="227596" y="1490595"/>
                  <a:pt x="212928" y="1453877"/>
                </a:cubicBezTo>
                <a:cubicBezTo>
                  <a:pt x="168876" y="1343721"/>
                  <a:pt x="146825" y="1226232"/>
                  <a:pt x="146825" y="1101408"/>
                </a:cubicBezTo>
                <a:cubicBezTo>
                  <a:pt x="146825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89" y="2055943"/>
                  <a:pt x="1101360" y="2055943"/>
                </a:cubicBezTo>
                <a:cubicBezTo>
                  <a:pt x="844379" y="2055943"/>
                  <a:pt x="587398" y="1945788"/>
                  <a:pt x="411189" y="1762244"/>
                </a:cubicBezTo>
                <a:cubicBezTo>
                  <a:pt x="381804" y="1732859"/>
                  <a:pt x="337752" y="1732859"/>
                  <a:pt x="308416" y="1762244"/>
                </a:cubicBezTo>
                <a:cubicBezTo>
                  <a:pt x="279031" y="1791628"/>
                  <a:pt x="279031" y="1835681"/>
                  <a:pt x="308416" y="1865017"/>
                </a:cubicBezTo>
                <a:cubicBezTo>
                  <a:pt x="514010" y="2077945"/>
                  <a:pt x="800375" y="2202768"/>
                  <a:pt x="1101408" y="2202768"/>
                </a:cubicBezTo>
                <a:cubicBezTo>
                  <a:pt x="1710809" y="2202768"/>
                  <a:pt x="2202768" y="1710809"/>
                  <a:pt x="2202768" y="1101360"/>
                </a:cubicBezTo>
                <a:cubicBezTo>
                  <a:pt x="2202768" y="491911"/>
                  <a:pt x="1710760" y="0"/>
                  <a:pt x="1101360" y="0"/>
                </a:cubicBezTo>
                <a:close/>
                <a:moveTo>
                  <a:pt x="550097" y="1364218"/>
                </a:moveTo>
                <a:lnTo>
                  <a:pt x="1652623" y="1364218"/>
                </a:lnTo>
                <a:cubicBezTo>
                  <a:pt x="1706292" y="1364218"/>
                  <a:pt x="1749761" y="1320748"/>
                  <a:pt x="1749761" y="1267079"/>
                </a:cubicBezTo>
                <a:cubicBezTo>
                  <a:pt x="1749761" y="1213409"/>
                  <a:pt x="1706292" y="1169940"/>
                  <a:pt x="1652623" y="1169940"/>
                </a:cubicBezTo>
                <a:lnTo>
                  <a:pt x="550097" y="1169940"/>
                </a:lnTo>
                <a:cubicBezTo>
                  <a:pt x="496428" y="1169940"/>
                  <a:pt x="452958" y="1213409"/>
                  <a:pt x="452958" y="1267079"/>
                </a:cubicBezTo>
                <a:cubicBezTo>
                  <a:pt x="452958" y="1320699"/>
                  <a:pt x="496428" y="1364218"/>
                  <a:pt x="550097" y="1364218"/>
                </a:cubicBezTo>
                <a:close/>
                <a:moveTo>
                  <a:pt x="550097" y="1032877"/>
                </a:moveTo>
                <a:lnTo>
                  <a:pt x="1652623" y="1032877"/>
                </a:lnTo>
                <a:cubicBezTo>
                  <a:pt x="1706292" y="1032877"/>
                  <a:pt x="1749761" y="989407"/>
                  <a:pt x="1749761" y="935738"/>
                </a:cubicBezTo>
                <a:cubicBezTo>
                  <a:pt x="1749761" y="882069"/>
                  <a:pt x="1706292" y="838599"/>
                  <a:pt x="1652623" y="838599"/>
                </a:cubicBezTo>
                <a:lnTo>
                  <a:pt x="550097" y="838599"/>
                </a:lnTo>
                <a:cubicBezTo>
                  <a:pt x="496428" y="838599"/>
                  <a:pt x="452958" y="882069"/>
                  <a:pt x="452958" y="935738"/>
                </a:cubicBezTo>
                <a:cubicBezTo>
                  <a:pt x="452958" y="989407"/>
                  <a:pt x="496428" y="1032877"/>
                  <a:pt x="550097" y="1032877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9311894-D5BA-481F-A342-C82BE2A295CE}"/>
              </a:ext>
            </a:extLst>
          </p:cNvPr>
          <p:cNvSpPr/>
          <p:nvPr/>
        </p:nvSpPr>
        <p:spPr>
          <a:xfrm>
            <a:off x="10616722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DA8A40-CC04-43B4-87F0-6EFAE5DE5500}"/>
              </a:ext>
            </a:extLst>
          </p:cNvPr>
          <p:cNvSpPr/>
          <p:nvPr/>
        </p:nvSpPr>
        <p:spPr>
          <a:xfrm>
            <a:off x="9351284" y="4653136"/>
            <a:ext cx="535181" cy="535205"/>
          </a:xfrm>
          <a:custGeom>
            <a:avLst/>
            <a:gdLst>
              <a:gd name="connsiteX0" fmla="*/ 1101360 w 2202719"/>
              <a:gd name="connsiteY0" fmla="*/ 0 h 2202816"/>
              <a:gd name="connsiteX1" fmla="*/ 0 w 2202719"/>
              <a:gd name="connsiteY1" fmla="*/ 1101409 h 2202816"/>
              <a:gd name="connsiteX2" fmla="*/ 73437 w 2202719"/>
              <a:gd name="connsiteY2" fmla="*/ 1505263 h 2202816"/>
              <a:gd name="connsiteX3" fmla="*/ 168876 w 2202719"/>
              <a:gd name="connsiteY3" fmla="*/ 1549315 h 2202816"/>
              <a:gd name="connsiteX4" fmla="*/ 212928 w 2202719"/>
              <a:gd name="connsiteY4" fmla="*/ 1453876 h 2202816"/>
              <a:gd name="connsiteX5" fmla="*/ 146825 w 2202719"/>
              <a:gd name="connsiteY5" fmla="*/ 1101409 h 2202816"/>
              <a:gd name="connsiteX6" fmla="*/ 1101311 w 2202719"/>
              <a:gd name="connsiteY6" fmla="*/ 146874 h 2202816"/>
              <a:gd name="connsiteX7" fmla="*/ 2055797 w 2202719"/>
              <a:gd name="connsiteY7" fmla="*/ 1101409 h 2202816"/>
              <a:gd name="connsiteX8" fmla="*/ 1101311 w 2202719"/>
              <a:gd name="connsiteY8" fmla="*/ 2055943 h 2202816"/>
              <a:gd name="connsiteX9" fmla="*/ 411140 w 2202719"/>
              <a:gd name="connsiteY9" fmla="*/ 1762244 h 2202816"/>
              <a:gd name="connsiteX10" fmla="*/ 308367 w 2202719"/>
              <a:gd name="connsiteY10" fmla="*/ 1762244 h 2202816"/>
              <a:gd name="connsiteX11" fmla="*/ 308367 w 2202719"/>
              <a:gd name="connsiteY11" fmla="*/ 1865065 h 2202816"/>
              <a:gd name="connsiteX12" fmla="*/ 1101360 w 2202719"/>
              <a:gd name="connsiteY12" fmla="*/ 2202817 h 2202816"/>
              <a:gd name="connsiteX13" fmla="*/ 2202720 w 2202719"/>
              <a:gd name="connsiteY13" fmla="*/ 1101409 h 2202816"/>
              <a:gd name="connsiteX14" fmla="*/ 1101360 w 2202719"/>
              <a:gd name="connsiteY14" fmla="*/ 0 h 2202816"/>
              <a:gd name="connsiteX15" fmla="*/ 1101360 w 2202719"/>
              <a:gd name="connsiteY15" fmla="*/ 874832 h 2202816"/>
              <a:gd name="connsiteX16" fmla="*/ 1004221 w 2202719"/>
              <a:gd name="connsiteY16" fmla="*/ 971971 h 2202816"/>
              <a:gd name="connsiteX17" fmla="*/ 1004221 w 2202719"/>
              <a:gd name="connsiteY17" fmla="*/ 1652623 h 2202816"/>
              <a:gd name="connsiteX18" fmla="*/ 1101360 w 2202719"/>
              <a:gd name="connsiteY18" fmla="*/ 1749761 h 2202816"/>
              <a:gd name="connsiteX19" fmla="*/ 1198499 w 2202719"/>
              <a:gd name="connsiteY19" fmla="*/ 1652623 h 2202816"/>
              <a:gd name="connsiteX20" fmla="*/ 1198499 w 2202719"/>
              <a:gd name="connsiteY20" fmla="*/ 971971 h 2202816"/>
              <a:gd name="connsiteX21" fmla="*/ 1101360 w 2202719"/>
              <a:gd name="connsiteY21" fmla="*/ 874832 h 2202816"/>
              <a:gd name="connsiteX22" fmla="*/ 1100971 w 2202719"/>
              <a:gd name="connsiteY22" fmla="*/ 495991 h 2202816"/>
              <a:gd name="connsiteX23" fmla="*/ 989261 w 2202719"/>
              <a:gd name="connsiteY23" fmla="*/ 607700 h 2202816"/>
              <a:gd name="connsiteX24" fmla="*/ 1100971 w 2202719"/>
              <a:gd name="connsiteY24" fmla="*/ 719410 h 2202816"/>
              <a:gd name="connsiteX25" fmla="*/ 1212681 w 2202719"/>
              <a:gd name="connsiteY25" fmla="*/ 607700 h 2202816"/>
              <a:gd name="connsiteX26" fmla="*/ 1100971 w 2202719"/>
              <a:gd name="connsiteY26" fmla="*/ 495991 h 220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2719" h="2202816">
                <a:moveTo>
                  <a:pt x="1101360" y="0"/>
                </a:moveTo>
                <a:cubicBezTo>
                  <a:pt x="491959" y="0"/>
                  <a:pt x="0" y="491960"/>
                  <a:pt x="0" y="1101409"/>
                </a:cubicBezTo>
                <a:cubicBezTo>
                  <a:pt x="0" y="1240900"/>
                  <a:pt x="29384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5" y="1226232"/>
                  <a:pt x="146825" y="1101409"/>
                </a:cubicBezTo>
                <a:cubicBezTo>
                  <a:pt x="146825" y="572731"/>
                  <a:pt x="572681" y="146874"/>
                  <a:pt x="1101311" y="146874"/>
                </a:cubicBezTo>
                <a:cubicBezTo>
                  <a:pt x="1629941" y="146874"/>
                  <a:pt x="2055797" y="572731"/>
                  <a:pt x="2055797" y="1101409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0" y="2055943"/>
                  <a:pt x="587350" y="1945788"/>
                  <a:pt x="411140" y="1762244"/>
                </a:cubicBezTo>
                <a:cubicBezTo>
                  <a:pt x="381755" y="1732859"/>
                  <a:pt x="337703" y="1732859"/>
                  <a:pt x="308367" y="1762244"/>
                </a:cubicBezTo>
                <a:cubicBezTo>
                  <a:pt x="278982" y="1791628"/>
                  <a:pt x="278982" y="1835680"/>
                  <a:pt x="308367" y="1865065"/>
                </a:cubicBezTo>
                <a:cubicBezTo>
                  <a:pt x="513961" y="2077993"/>
                  <a:pt x="800326" y="2202817"/>
                  <a:pt x="1101360" y="2202817"/>
                </a:cubicBezTo>
                <a:cubicBezTo>
                  <a:pt x="1710760" y="2202817"/>
                  <a:pt x="2202720" y="1710857"/>
                  <a:pt x="2202720" y="1101409"/>
                </a:cubicBezTo>
                <a:cubicBezTo>
                  <a:pt x="2202720" y="491960"/>
                  <a:pt x="1710760" y="0"/>
                  <a:pt x="1101360" y="0"/>
                </a:cubicBezTo>
                <a:close/>
                <a:moveTo>
                  <a:pt x="1101360" y="874832"/>
                </a:moveTo>
                <a:cubicBezTo>
                  <a:pt x="1047690" y="874832"/>
                  <a:pt x="1004221" y="918302"/>
                  <a:pt x="1004221" y="971971"/>
                </a:cubicBezTo>
                <a:lnTo>
                  <a:pt x="1004221" y="1652623"/>
                </a:lnTo>
                <a:cubicBezTo>
                  <a:pt x="1004221" y="1706292"/>
                  <a:pt x="1047690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971971"/>
                </a:lnTo>
                <a:cubicBezTo>
                  <a:pt x="1198499" y="918350"/>
                  <a:pt x="1154980" y="874832"/>
                  <a:pt x="1101360" y="874832"/>
                </a:cubicBezTo>
                <a:close/>
                <a:moveTo>
                  <a:pt x="1100971" y="495991"/>
                </a:moveTo>
                <a:cubicBezTo>
                  <a:pt x="1039385" y="495991"/>
                  <a:pt x="989261" y="546114"/>
                  <a:pt x="989261" y="607700"/>
                </a:cubicBezTo>
                <a:cubicBezTo>
                  <a:pt x="989261" y="669287"/>
                  <a:pt x="1039385" y="719410"/>
                  <a:pt x="1100971" y="719410"/>
                </a:cubicBezTo>
                <a:cubicBezTo>
                  <a:pt x="1162557" y="719410"/>
                  <a:pt x="1212681" y="669287"/>
                  <a:pt x="1212681" y="607700"/>
                </a:cubicBezTo>
                <a:cubicBezTo>
                  <a:pt x="1212681" y="546114"/>
                  <a:pt x="1162557" y="495991"/>
                  <a:pt x="1100971" y="495991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A2D857-323D-4CC8-A7AF-1949815B3D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6777" y="5337212"/>
            <a:ext cx="427236" cy="557313"/>
          </a:xfrm>
          <a:prstGeom prst="rect">
            <a:avLst/>
          </a:prstGeom>
        </p:spPr>
      </p:pic>
      <p:sp>
        <p:nvSpPr>
          <p:cNvPr id="12" name="Grafik 8">
            <a:extLst>
              <a:ext uri="{FF2B5EF4-FFF2-40B4-BE49-F238E27FC236}">
                <a16:creationId xmlns:a16="http://schemas.microsoft.com/office/drawing/2014/main" id="{D1864F9C-D3B3-41E8-BEA1-41D1E5284569}"/>
              </a:ext>
            </a:extLst>
          </p:cNvPr>
          <p:cNvSpPr>
            <a:spLocks noChangeAspect="1"/>
          </p:cNvSpPr>
          <p:nvPr/>
        </p:nvSpPr>
        <p:spPr>
          <a:xfrm>
            <a:off x="8713758" y="4648341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C154AC3-934F-4DA2-81AD-D1CC1713B7AB}"/>
              </a:ext>
            </a:extLst>
          </p:cNvPr>
          <p:cNvSpPr>
            <a:spLocks noEditPoints="1"/>
          </p:cNvSpPr>
          <p:nvPr/>
        </p:nvSpPr>
        <p:spPr bwMode="auto">
          <a:xfrm>
            <a:off x="8075613" y="4648200"/>
            <a:ext cx="541337" cy="539750"/>
          </a:xfrm>
          <a:custGeom>
            <a:avLst/>
            <a:gdLst>
              <a:gd name="T0" fmla="*/ 1318 w 1814"/>
              <a:gd name="T1" fmla="*/ 623 h 1814"/>
              <a:gd name="T2" fmla="*/ 914 w 1814"/>
              <a:gd name="T3" fmla="*/ 305 h 1814"/>
              <a:gd name="T4" fmla="*/ 763 w 1814"/>
              <a:gd name="T5" fmla="*/ 305 h 1814"/>
              <a:gd name="T6" fmla="*/ 683 w 1814"/>
              <a:gd name="T7" fmla="*/ 385 h 1814"/>
              <a:gd name="T8" fmla="*/ 763 w 1814"/>
              <a:gd name="T9" fmla="*/ 465 h 1814"/>
              <a:gd name="T10" fmla="*/ 914 w 1814"/>
              <a:gd name="T11" fmla="*/ 465 h 1814"/>
              <a:gd name="T12" fmla="*/ 1158 w 1814"/>
              <a:gd name="T13" fmla="*/ 623 h 1814"/>
              <a:gd name="T14" fmla="*/ 914 w 1814"/>
              <a:gd name="T15" fmla="*/ 780 h 1814"/>
              <a:gd name="T16" fmla="*/ 834 w 1814"/>
              <a:gd name="T17" fmla="*/ 860 h 1814"/>
              <a:gd name="T18" fmla="*/ 834 w 1814"/>
              <a:gd name="T19" fmla="*/ 1033 h 1814"/>
              <a:gd name="T20" fmla="*/ 914 w 1814"/>
              <a:gd name="T21" fmla="*/ 1113 h 1814"/>
              <a:gd name="T22" fmla="*/ 994 w 1814"/>
              <a:gd name="T23" fmla="*/ 1033 h 1814"/>
              <a:gd name="T24" fmla="*/ 994 w 1814"/>
              <a:gd name="T25" fmla="*/ 938 h 1814"/>
              <a:gd name="T26" fmla="*/ 1318 w 1814"/>
              <a:gd name="T27" fmla="*/ 623 h 1814"/>
              <a:gd name="T28" fmla="*/ 906 w 1814"/>
              <a:gd name="T29" fmla="*/ 1257 h 1814"/>
              <a:gd name="T30" fmla="*/ 814 w 1814"/>
              <a:gd name="T31" fmla="*/ 1349 h 1814"/>
              <a:gd name="T32" fmla="*/ 906 w 1814"/>
              <a:gd name="T33" fmla="*/ 1441 h 1814"/>
              <a:gd name="T34" fmla="*/ 998 w 1814"/>
              <a:gd name="T35" fmla="*/ 1349 h 1814"/>
              <a:gd name="T36" fmla="*/ 906 w 1814"/>
              <a:gd name="T37" fmla="*/ 1257 h 1814"/>
              <a:gd name="T38" fmla="*/ 907 w 1814"/>
              <a:gd name="T39" fmla="*/ 0 h 1814"/>
              <a:gd name="T40" fmla="*/ 0 w 1814"/>
              <a:gd name="T41" fmla="*/ 907 h 1814"/>
              <a:gd name="T42" fmla="*/ 60 w 1814"/>
              <a:gd name="T43" fmla="*/ 1239 h 1814"/>
              <a:gd name="T44" fmla="*/ 139 w 1814"/>
              <a:gd name="T45" fmla="*/ 1276 h 1814"/>
              <a:gd name="T46" fmla="*/ 175 w 1814"/>
              <a:gd name="T47" fmla="*/ 1197 h 1814"/>
              <a:gd name="T48" fmla="*/ 121 w 1814"/>
              <a:gd name="T49" fmla="*/ 907 h 1814"/>
              <a:gd name="T50" fmla="*/ 907 w 1814"/>
              <a:gd name="T51" fmla="*/ 121 h 1814"/>
              <a:gd name="T52" fmla="*/ 1693 w 1814"/>
              <a:gd name="T53" fmla="*/ 907 h 1814"/>
              <a:gd name="T54" fmla="*/ 907 w 1814"/>
              <a:gd name="T55" fmla="*/ 1693 h 1814"/>
              <a:gd name="T56" fmla="*/ 338 w 1814"/>
              <a:gd name="T57" fmla="*/ 1451 h 1814"/>
              <a:gd name="T58" fmla="*/ 254 w 1814"/>
              <a:gd name="T59" fmla="*/ 1451 h 1814"/>
              <a:gd name="T60" fmla="*/ 254 w 1814"/>
              <a:gd name="T61" fmla="*/ 1536 h 1814"/>
              <a:gd name="T62" fmla="*/ 907 w 1814"/>
              <a:gd name="T63" fmla="*/ 1814 h 1814"/>
              <a:gd name="T64" fmla="*/ 1814 w 1814"/>
              <a:gd name="T65" fmla="*/ 907 h 1814"/>
              <a:gd name="T66" fmla="*/ 907 w 1814"/>
              <a:gd name="T67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1814">
                <a:moveTo>
                  <a:pt x="1318" y="623"/>
                </a:moveTo>
                <a:cubicBezTo>
                  <a:pt x="1318" y="305"/>
                  <a:pt x="1035" y="305"/>
                  <a:pt x="914" y="305"/>
                </a:cubicBezTo>
                <a:cubicBezTo>
                  <a:pt x="763" y="305"/>
                  <a:pt x="763" y="305"/>
                  <a:pt x="763" y="305"/>
                </a:cubicBezTo>
                <a:cubicBezTo>
                  <a:pt x="719" y="305"/>
                  <a:pt x="683" y="341"/>
                  <a:pt x="683" y="385"/>
                </a:cubicBezTo>
                <a:cubicBezTo>
                  <a:pt x="683" y="429"/>
                  <a:pt x="719" y="465"/>
                  <a:pt x="763" y="465"/>
                </a:cubicBezTo>
                <a:cubicBezTo>
                  <a:pt x="914" y="465"/>
                  <a:pt x="914" y="465"/>
                  <a:pt x="914" y="465"/>
                </a:cubicBezTo>
                <a:cubicBezTo>
                  <a:pt x="1124" y="465"/>
                  <a:pt x="1158" y="511"/>
                  <a:pt x="1158" y="623"/>
                </a:cubicBezTo>
                <a:cubicBezTo>
                  <a:pt x="1158" y="734"/>
                  <a:pt x="1124" y="780"/>
                  <a:pt x="914" y="780"/>
                </a:cubicBezTo>
                <a:cubicBezTo>
                  <a:pt x="870" y="780"/>
                  <a:pt x="834" y="816"/>
                  <a:pt x="834" y="860"/>
                </a:cubicBezTo>
                <a:cubicBezTo>
                  <a:pt x="834" y="1033"/>
                  <a:pt x="834" y="1033"/>
                  <a:pt x="834" y="1033"/>
                </a:cubicBezTo>
                <a:cubicBezTo>
                  <a:pt x="834" y="1077"/>
                  <a:pt x="870" y="1113"/>
                  <a:pt x="914" y="1113"/>
                </a:cubicBezTo>
                <a:cubicBezTo>
                  <a:pt x="958" y="1113"/>
                  <a:pt x="994" y="1077"/>
                  <a:pt x="994" y="1033"/>
                </a:cubicBezTo>
                <a:cubicBezTo>
                  <a:pt x="994" y="938"/>
                  <a:pt x="994" y="938"/>
                  <a:pt x="994" y="938"/>
                </a:cubicBezTo>
                <a:cubicBezTo>
                  <a:pt x="1129" y="930"/>
                  <a:pt x="1318" y="882"/>
                  <a:pt x="1318" y="623"/>
                </a:cubicBezTo>
                <a:close/>
                <a:moveTo>
                  <a:pt x="906" y="1257"/>
                </a:moveTo>
                <a:cubicBezTo>
                  <a:pt x="856" y="1257"/>
                  <a:pt x="814" y="1298"/>
                  <a:pt x="814" y="1349"/>
                </a:cubicBezTo>
                <a:cubicBezTo>
                  <a:pt x="814" y="1400"/>
                  <a:pt x="856" y="1441"/>
                  <a:pt x="906" y="1441"/>
                </a:cubicBezTo>
                <a:cubicBezTo>
                  <a:pt x="957" y="1441"/>
                  <a:pt x="998" y="1400"/>
                  <a:pt x="998" y="1349"/>
                </a:cubicBezTo>
                <a:cubicBezTo>
                  <a:pt x="998" y="1298"/>
                  <a:pt x="957" y="1257"/>
                  <a:pt x="906" y="1257"/>
                </a:cubicBezTo>
                <a:close/>
                <a:moveTo>
                  <a:pt x="907" y="0"/>
                </a:moveTo>
                <a:cubicBezTo>
                  <a:pt x="405" y="0"/>
                  <a:pt x="0" y="405"/>
                  <a:pt x="0" y="907"/>
                </a:cubicBezTo>
                <a:cubicBezTo>
                  <a:pt x="0" y="1022"/>
                  <a:pt x="24" y="1137"/>
                  <a:pt x="60" y="1239"/>
                </a:cubicBezTo>
                <a:cubicBezTo>
                  <a:pt x="72" y="1276"/>
                  <a:pt x="108" y="1288"/>
                  <a:pt x="139" y="1276"/>
                </a:cubicBezTo>
                <a:cubicBezTo>
                  <a:pt x="175" y="1264"/>
                  <a:pt x="187" y="1227"/>
                  <a:pt x="175" y="1197"/>
                </a:cubicBezTo>
                <a:cubicBezTo>
                  <a:pt x="139" y="1106"/>
                  <a:pt x="121" y="1010"/>
                  <a:pt x="121" y="907"/>
                </a:cubicBezTo>
                <a:cubicBezTo>
                  <a:pt x="121" y="471"/>
                  <a:pt x="471" y="121"/>
                  <a:pt x="907" y="121"/>
                </a:cubicBezTo>
                <a:cubicBezTo>
                  <a:pt x="1342" y="121"/>
                  <a:pt x="1693" y="471"/>
                  <a:pt x="1693" y="907"/>
                </a:cubicBezTo>
                <a:cubicBezTo>
                  <a:pt x="1693" y="1342"/>
                  <a:pt x="1342" y="1693"/>
                  <a:pt x="907" y="1693"/>
                </a:cubicBezTo>
                <a:cubicBezTo>
                  <a:pt x="695" y="1693"/>
                  <a:pt x="483" y="1602"/>
                  <a:pt x="338" y="1451"/>
                </a:cubicBezTo>
                <a:cubicBezTo>
                  <a:pt x="314" y="1427"/>
                  <a:pt x="278" y="1427"/>
                  <a:pt x="254" y="1451"/>
                </a:cubicBezTo>
                <a:cubicBezTo>
                  <a:pt x="229" y="1475"/>
                  <a:pt x="229" y="1512"/>
                  <a:pt x="254" y="1536"/>
                </a:cubicBezTo>
                <a:cubicBezTo>
                  <a:pt x="423" y="1711"/>
                  <a:pt x="659" y="1814"/>
                  <a:pt x="907" y="1814"/>
                </a:cubicBezTo>
                <a:cubicBezTo>
                  <a:pt x="1409" y="1814"/>
                  <a:pt x="1814" y="1409"/>
                  <a:pt x="1814" y="907"/>
                </a:cubicBezTo>
                <a:cubicBezTo>
                  <a:pt x="1814" y="405"/>
                  <a:pt x="1409" y="0"/>
                  <a:pt x="90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10632632" y="606796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Batterieladung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Biogas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Call Center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Einfach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Elektromobilität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Magazin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Liste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Erledigt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Erneuerbare Energie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Fahrsimulation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Gas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Auftrag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Vertrag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Installation der Wallbox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Kontaktaufnahme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2A1F5A7-A7DB-4789-B999-112D36982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513" y="5240234"/>
            <a:ext cx="698238" cy="69823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7BDDBD1-7DAB-4DEC-B017-48D27BE19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521" y="1881186"/>
            <a:ext cx="698238" cy="6982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156FBC8-E6CD-469F-BA1A-E76B22511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184" y="1881186"/>
            <a:ext cx="698238" cy="6982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01BB258-5CED-44CC-BEBF-97562408B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8847" y="1881186"/>
            <a:ext cx="698238" cy="69823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5FB30A6-8853-4722-9C9C-FD0C50287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5532" y="3548404"/>
            <a:ext cx="698238" cy="69823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995824E-5B8C-424F-8563-026DFF315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6195" y="3548404"/>
            <a:ext cx="698238" cy="69823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57D5283-5545-489C-9E26-B336363BF9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16858" y="3548404"/>
            <a:ext cx="698238" cy="69823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E9240EB-044A-438D-9B0A-E1A21F869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38184" y="3548404"/>
            <a:ext cx="698238" cy="69823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2854686-1CE5-4039-B563-ADB017722E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7521" y="3548404"/>
            <a:ext cx="698238" cy="69823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5188959-E093-4041-A0E4-A8D8BEFCC3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98847" y="3548404"/>
            <a:ext cx="698238" cy="69823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24C8FAA-A3F7-4579-BB70-D92A72C035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59513" y="3548404"/>
            <a:ext cx="698238" cy="69823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A5F217B-D93B-48D9-8E3D-4648DF0E4A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95532" y="524023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CBEF2DC-7ADD-44AA-BA5C-8D5FE8242B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56195" y="524023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45FCA9C-51E4-474F-B59D-1DC30202FF2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521" y="5240234"/>
            <a:ext cx="698238" cy="69823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ECE78F0-84C5-4D62-97E9-9CA43BBE88E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16858" y="5240234"/>
            <a:ext cx="698238" cy="69823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EBF30DE-0518-4E58-A1B1-EE863941F0E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938184" y="5240234"/>
            <a:ext cx="698238" cy="69823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BA8BE430-166C-4D97-B7D6-E08E0FF08E6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98847" y="5240234"/>
            <a:ext cx="698238" cy="69823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4A216D-DDB5-4B64-ADB9-BD8F8396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7BBECA-E90A-4CC7-B6BD-63807253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29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FB2262-D930-323B-6F7E-6BDE0103BC68}"/>
              </a:ext>
            </a:extLst>
          </p:cNvPr>
          <p:cNvSpPr/>
          <p:nvPr/>
        </p:nvSpPr>
        <p:spPr>
          <a:xfrm>
            <a:off x="630214" y="606796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Ökostrom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40A0F3-8B56-CDFE-A46F-17705FCCA2C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7715" y="5240234"/>
            <a:ext cx="698238" cy="6982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685CAF4-499D-6EEB-CB50-628C1C9ACB0D}"/>
              </a:ext>
            </a:extLst>
          </p:cNvPr>
          <p:cNvSpPr/>
          <p:nvPr/>
        </p:nvSpPr>
        <p:spPr>
          <a:xfrm>
            <a:off x="630214" y="437613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C87E868-7DCA-FAA5-D705-3D353665034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57715" y="3548404"/>
            <a:ext cx="698238" cy="698238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E0A9C47-FF62-140F-E07F-45500CF0FD9B}"/>
              </a:ext>
            </a:extLst>
          </p:cNvPr>
          <p:cNvSpPr/>
          <p:nvPr/>
        </p:nvSpPr>
        <p:spPr>
          <a:xfrm>
            <a:off x="632218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1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FA2716C-F5BA-0ECF-F8D4-8591C08693CD}"/>
              </a:ext>
            </a:extLst>
          </p:cNvPr>
          <p:cNvSpPr/>
          <p:nvPr/>
        </p:nvSpPr>
        <p:spPr>
          <a:xfrm>
            <a:off x="2092881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2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8AC7C0E-F1A7-C291-512E-5E21F840CDA3}"/>
              </a:ext>
            </a:extLst>
          </p:cNvPr>
          <p:cNvSpPr/>
          <p:nvPr/>
        </p:nvSpPr>
        <p:spPr>
          <a:xfrm>
            <a:off x="3553544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3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C477127-518E-2CD2-E825-6DF59C4F8354}"/>
              </a:ext>
            </a:extLst>
          </p:cNvPr>
          <p:cNvSpPr/>
          <p:nvPr/>
        </p:nvSpPr>
        <p:spPr>
          <a:xfrm>
            <a:off x="5014210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4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4CF70DE4-5481-CD2B-653F-FE5A5A79F1C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9719" y="1881839"/>
            <a:ext cx="698238" cy="69823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56D502D7-E559-BDBD-BE0F-CF822815C8F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320382" y="1881839"/>
            <a:ext cx="698238" cy="69823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C3AA1D1-9B32-D3F5-5EFF-766F97D0AFC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781045" y="1881839"/>
            <a:ext cx="698238" cy="69823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5C308F-2047-0AB6-7594-0C7974D3042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241711" y="1881839"/>
            <a:ext cx="698238" cy="698238"/>
          </a:xfrm>
          <a:prstGeom prst="rect">
            <a:avLst/>
          </a:prstGeom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4DE0CE1C-DC19-FEA0-52DB-434A001CCA0C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2E10A8D-8FC5-96D3-5F31-46369F9714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859513" y="1881188"/>
            <a:ext cx="698238" cy="698238"/>
          </a:xfrm>
          <a:prstGeom prst="rect">
            <a:avLst/>
          </a:prstGeom>
        </p:spPr>
      </p:pic>
      <p:pic>
        <p:nvPicPr>
          <p:cNvPr id="75" name="Grafik 74">
            <a:hlinkClick r:id="rId48"/>
            <a:extLst>
              <a:ext uri="{FF2B5EF4-FFF2-40B4-BE49-F238E27FC236}">
                <a16:creationId xmlns:a16="http://schemas.microsoft.com/office/drawing/2014/main" id="{5678085B-001B-CCEB-9FE6-05DA6E4CE2B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24BCA827-17A7-08DB-D116-2274E0485388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4639EB6C-0F21-D741-4F5A-59DA5E876063}"/>
              </a:ext>
            </a:extLst>
          </p:cNvPr>
          <p:cNvSpPr txBox="1"/>
          <p:nvPr/>
        </p:nvSpPr>
        <p:spPr>
          <a:xfrm>
            <a:off x="9478800" y="864000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1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1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19259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B6CBACBC-4EE8-E471-8C87-60ECC7ED68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2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Besprechungs-bereich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Buchbar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Büromaterialien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Finanzen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Geschäftsreise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Gesellschaft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CCA53A-ED4A-44DF-897C-FF8822F0AB2A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F5C0878-D46F-42E1-B4BE-08B50EB6586F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Kapitalmarkt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Klimaneutral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Kommune Stadtwerke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Lieferanten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Mitarbeiter*innen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Netzverluste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Politik Medien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Rückzugsraum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3 Upstream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Strategie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Teeküche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7610CA-0971-4F1D-A1DB-8D379C3950F2}"/>
              </a:ext>
            </a:extLst>
          </p:cNvPr>
          <p:cNvSpPr/>
          <p:nvPr/>
        </p:nvSpPr>
        <p:spPr>
          <a:xfrm>
            <a:off x="1063263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D9FDC471-A8C8-4146-9103-87CD1EBD1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AA7DACA9-22B9-4462-BAB7-F44A34C4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98B8773-C6BA-46DA-A5C0-4EA5A9EE4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A6DA035-A559-43DA-8570-5142C4867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CA6FF6D-B681-48CF-938B-D92D73CD5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74325608-2446-44AF-93B0-A3310BFCE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635C0453-07D7-455C-B40A-DBFE6F7121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00CCDDFD-C0C3-4C96-818A-559A99CD3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50C0439-9DAD-42A9-B7C9-B045C8C506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3AC3B880-7713-40CA-A28E-18A6182C2A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B70685C6-1BAE-4116-BB6F-7FB84E2A6B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8E8268A2-EB31-4BBE-980C-BD73CD0AE3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E99C2B12-AD0E-4FCD-871A-55F76A4DAE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98766" y="3537396"/>
            <a:ext cx="698400" cy="6984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DE6BC3A9-267E-43D9-928F-1D8C71717D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9432" y="3537396"/>
            <a:ext cx="698400" cy="69840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C7111E49-D21C-4C9F-A191-6B598B5FBAD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95451" y="5229584"/>
            <a:ext cx="698400" cy="6984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7D6206A-F5E4-4EA2-B2FA-8313D6C68F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56114" y="5229584"/>
            <a:ext cx="698400" cy="6984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2F78CAAE-2FEA-42B7-AAF9-A004AC2676D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16777" y="5229584"/>
            <a:ext cx="698400" cy="6984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E51D10D7-7648-4B49-B237-7F31B9AAB7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38103" y="5229584"/>
            <a:ext cx="698400" cy="6984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48144EC9-C12B-4C2B-B780-9AA5539014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398766" y="5229584"/>
            <a:ext cx="698400" cy="69840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29AD60E9-BA2A-4715-B26D-9EFB2399AD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859432" y="5229584"/>
            <a:ext cx="698400" cy="698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BEFEBA-5502-4717-A050-656D4C60B31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45CAC6-E418-4F50-849B-D4C0FC92B1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AF836F5-54BF-4000-A755-704369FDC8B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77440" y="5229584"/>
            <a:ext cx="698400" cy="698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1C7F39-33F0-4A4F-BCD5-831ADF3D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BB11E-61A3-4167-9652-77E9714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30</a:t>
            </a:fld>
            <a:endParaRPr lang="de-DE" dirty="0"/>
          </a:p>
        </p:txBody>
      </p:sp>
      <p:pic>
        <p:nvPicPr>
          <p:cNvPr id="33" name="Grafik 32">
            <a:hlinkClick r:id="rId48"/>
            <a:extLst>
              <a:ext uri="{FF2B5EF4-FFF2-40B4-BE49-F238E27FC236}">
                <a16:creationId xmlns:a16="http://schemas.microsoft.com/office/drawing/2014/main" id="{7E590F90-247D-CA52-813C-0A0867C19DD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62A8213E-FA25-DFAE-4153-01B7C55954B0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8F492A2E-BC9A-34FF-77F2-0FD9D24B6EA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34168" y="5293442"/>
            <a:ext cx="702000" cy="702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90463B6-9674-D24D-8A3D-FF6546953857}"/>
              </a:ext>
            </a:extLst>
          </p:cNvPr>
          <p:cNvSpPr/>
          <p:nvPr/>
        </p:nvSpPr>
        <p:spPr>
          <a:xfrm>
            <a:off x="409168" y="607073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Download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7F363E15-1E00-5A2E-049D-7EB4B5DEA524}"/>
              </a:ext>
            </a:extLst>
          </p:cNvPr>
          <p:cNvSpPr txBox="1"/>
          <p:nvPr/>
        </p:nvSpPr>
        <p:spPr>
          <a:xfrm>
            <a:off x="9478800" y="864000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29239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67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Umweltinitiative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34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Infraerzeugung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00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Schnell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66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Digital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02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Vernetzt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65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Ökologisch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103B7175-02AC-4243-928A-99081B67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478" y="1881188"/>
            <a:ext cx="698400" cy="6984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C2D4F198-53FE-47CB-A264-764AADEC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141" y="1881188"/>
            <a:ext cx="698400" cy="6984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10ED9C9E-7B14-41B8-AD72-A7D5C7EE0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5885" y="1881188"/>
            <a:ext cx="698238" cy="69823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99A94234-AEB9-4CD0-B61F-F125015DA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467" y="1881188"/>
            <a:ext cx="698400" cy="6984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809FAB-BF42-45DD-954A-11BDE5BAF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820" y="1881188"/>
            <a:ext cx="698400" cy="6984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F8F455E-A619-4272-861B-0F2E5B64E3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456" y="1881188"/>
            <a:ext cx="698400" cy="6984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73E05DC-5545-45D4-84CA-11C254A069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8812" y="5229584"/>
            <a:ext cx="698400" cy="6984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473C479-F5F1-42BF-A0C9-FBFFAAFAF4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98456" y="5229584"/>
            <a:ext cx="698400" cy="6984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D3CCA6C-B0D9-4472-AEDE-97FF22BC9B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37793" y="5229584"/>
            <a:ext cx="698400" cy="6984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6E95543-CCA1-4B70-A451-301D624C3C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76820" y="5229584"/>
            <a:ext cx="698400" cy="6984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6E955DB-EAF3-498E-9886-CB750B11FB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16467" y="5229584"/>
            <a:ext cx="698400" cy="6984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4F16B85-51C4-4723-ACB1-7EBE556212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55804" y="5229584"/>
            <a:ext cx="698400" cy="6984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0B9610-DD29-464B-A6FC-19199E8FC3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141" y="5229584"/>
            <a:ext cx="698400" cy="6984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0D0C691-BC11-40D1-B6A0-39AEF89632D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34478" y="5229584"/>
            <a:ext cx="698400" cy="6984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DEAFC02-E0F1-42EB-A328-FAD344997E4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858812" y="3537396"/>
            <a:ext cx="698400" cy="6984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3F54E38-59C2-43AB-B50B-948E2ED3AF1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398456" y="3537396"/>
            <a:ext cx="698400" cy="6984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7461C06-A85A-40E8-8071-6E41D146C80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937793" y="3537396"/>
            <a:ext cx="698400" cy="6984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759213-01C5-426C-8573-6822F9447F0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95141" y="3537396"/>
            <a:ext cx="698400" cy="698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0D6ADB6-4A83-4E0A-9C24-19CD08E5BE4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55804" y="3537396"/>
            <a:ext cx="698400" cy="698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6D028F8-84EF-46CB-92B7-8390E22A755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34478" y="3537396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B057CE6-AF64-429A-916F-30D7E00361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58812" y="1881188"/>
            <a:ext cx="698400" cy="698400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E3D398EC-C13E-4D83-9522-E22308737D74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7CE601D-5624-4311-AA71-B5FD6FD91952}"/>
              </a:ext>
            </a:extLst>
          </p:cNvPr>
          <p:cNvSpPr/>
          <p:nvPr/>
        </p:nvSpPr>
        <p:spPr>
          <a:xfrm>
            <a:off x="40767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Co-Working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2CA4A29-2C91-441D-A2D4-0B10EDC5AE86}"/>
              </a:ext>
            </a:extLst>
          </p:cNvPr>
          <p:cNvSpPr/>
          <p:nvPr/>
        </p:nvSpPr>
        <p:spPr>
          <a:xfrm>
            <a:off x="186834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hoch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911AE7A-D454-4491-8E70-FE66C3132BFB}"/>
              </a:ext>
            </a:extLst>
          </p:cNvPr>
          <p:cNvSpPr/>
          <p:nvPr/>
        </p:nvSpPr>
        <p:spPr>
          <a:xfrm>
            <a:off x="332900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runter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2EF0163-F16D-4FB4-9232-70E0FE41E04C}"/>
              </a:ext>
            </a:extLst>
          </p:cNvPr>
          <p:cNvSpPr/>
          <p:nvPr/>
        </p:nvSpPr>
        <p:spPr>
          <a:xfrm>
            <a:off x="478966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E07B510B-37FD-41AE-B854-4129D43BD31D}"/>
              </a:ext>
            </a:extLst>
          </p:cNvPr>
          <p:cNvSpPr/>
          <p:nvPr/>
        </p:nvSpPr>
        <p:spPr>
          <a:xfrm>
            <a:off x="625002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13E2395-63AC-454B-B51E-B097B0B7ABBD}"/>
              </a:ext>
            </a:extLst>
          </p:cNvPr>
          <p:cNvSpPr/>
          <p:nvPr/>
        </p:nvSpPr>
        <p:spPr>
          <a:xfrm>
            <a:off x="771099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3E71BD8-59EB-4298-8D46-A54D8866898D}"/>
              </a:ext>
            </a:extLst>
          </p:cNvPr>
          <p:cNvSpPr/>
          <p:nvPr/>
        </p:nvSpPr>
        <p:spPr>
          <a:xfrm>
            <a:off x="917165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Gebäude Infrastruktur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0D0F7486-25E8-41DD-98D4-7C398153BBC7}"/>
              </a:ext>
            </a:extLst>
          </p:cNvPr>
          <p:cNvSpPr/>
          <p:nvPr/>
        </p:nvSpPr>
        <p:spPr>
          <a:xfrm>
            <a:off x="1063201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Gedeck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DBABC7CB-883D-4681-BABE-BA17CDF8A16F}"/>
              </a:ext>
            </a:extLst>
          </p:cNvPr>
          <p:cNvSpPr/>
          <p:nvPr/>
        </p:nvSpPr>
        <p:spPr>
          <a:xfrm>
            <a:off x="40767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Idee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A21F183-E91B-46F1-B94A-CB446DAB648C}"/>
              </a:ext>
            </a:extLst>
          </p:cNvPr>
          <p:cNvSpPr/>
          <p:nvPr/>
        </p:nvSpPr>
        <p:spPr>
          <a:xfrm>
            <a:off x="186834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Karriereportal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F6563531-A7B8-44C0-9DEF-ADA8B4131F3B}"/>
              </a:ext>
            </a:extLst>
          </p:cNvPr>
          <p:cNvSpPr/>
          <p:nvPr/>
        </p:nvSpPr>
        <p:spPr>
          <a:xfrm>
            <a:off x="332900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Kompetenz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599EE185-50B4-49C5-906C-1251E6D59DCE}"/>
              </a:ext>
            </a:extLst>
          </p:cNvPr>
          <p:cNvSpPr/>
          <p:nvPr/>
        </p:nvSpPr>
        <p:spPr>
          <a:xfrm>
            <a:off x="478966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Kraftwerk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4D92D78-3827-49E5-8758-02D1B9B62EB9}"/>
              </a:ext>
            </a:extLst>
          </p:cNvPr>
          <p:cNvSpPr/>
          <p:nvPr/>
        </p:nvSpPr>
        <p:spPr>
          <a:xfrm>
            <a:off x="6188040" y="6057316"/>
            <a:ext cx="127596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Mehr Unternehmens-struktur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B7BA7B6C-0D13-4A1F-B3B7-F466EA48245B}"/>
              </a:ext>
            </a:extLst>
          </p:cNvPr>
          <p:cNvSpPr/>
          <p:nvPr/>
        </p:nvSpPr>
        <p:spPr>
          <a:xfrm>
            <a:off x="771099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Nachhaltigkeit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7818438-8FDD-4F28-A6ED-D4CA2E158C6F}"/>
              </a:ext>
            </a:extLst>
          </p:cNvPr>
          <p:cNvSpPr/>
          <p:nvPr/>
        </p:nvSpPr>
        <p:spPr>
          <a:xfrm>
            <a:off x="917165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FEC14D1-9735-4B1F-85E8-87D691CE9864}"/>
              </a:ext>
            </a:extLst>
          </p:cNvPr>
          <p:cNvSpPr/>
          <p:nvPr/>
        </p:nvSpPr>
        <p:spPr>
          <a:xfrm>
            <a:off x="1063201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Recht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4F057-EFAE-49BD-9303-D05A5B69372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016467" y="3537396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A9C014-471A-45FB-A18D-822CC5F9680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76820" y="3537396"/>
            <a:ext cx="698400" cy="698400"/>
          </a:xfrm>
          <a:prstGeom prst="rect">
            <a:avLst/>
          </a:prstGeom>
        </p:spPr>
      </p:pic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193C101-57A6-42AF-A9CB-933D2231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C23C926-0B14-4013-BCBE-230D5C6A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31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F024EBC-FE17-644D-73AD-5482E1753242}"/>
              </a:ext>
            </a:extLst>
          </p:cNvPr>
          <p:cNvSpPr/>
          <p:nvPr/>
        </p:nvSpPr>
        <p:spPr>
          <a:xfrm>
            <a:off x="7710454" y="270497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Sparsam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4A4A09-9783-52AB-F535-30DB6CAB596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937955" y="1877246"/>
            <a:ext cx="698238" cy="698238"/>
          </a:xfrm>
          <a:prstGeom prst="rect">
            <a:avLst/>
          </a:prstGeom>
        </p:spPr>
      </p:pic>
      <p:pic>
        <p:nvPicPr>
          <p:cNvPr id="17" name="Grafik 16">
            <a:hlinkClick r:id="rId50"/>
            <a:extLst>
              <a:ext uri="{FF2B5EF4-FFF2-40B4-BE49-F238E27FC236}">
                <a16:creationId xmlns:a16="http://schemas.microsoft.com/office/drawing/2014/main" id="{05762C0D-A1A9-EFEE-6F49-8F7138DC761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32FD431-686F-37A4-02C1-6318FF909923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5E35CF5-4C0D-96FA-54B8-607BA2DDA24C}"/>
              </a:ext>
            </a:extLst>
          </p:cNvPr>
          <p:cNvSpPr txBox="1"/>
          <p:nvPr/>
        </p:nvSpPr>
        <p:spPr>
          <a:xfrm>
            <a:off x="9478800" y="864000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22388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F251-A456-4C65-A7B0-861ED8EE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003249-304F-4A77-B4A4-14E7BE61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D52479-6729-46E2-8820-15DC1FB1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32</a:t>
            </a:fld>
            <a:endParaRPr lang="de-DE" dirty="0"/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B03F3097-3614-4345-A23D-C5E2E235AF11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Smart Mobility Portal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DE5CD666-CBD0-4280-9B7A-0096FF4C224D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Starup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6FF4D4B4-ECDF-47A1-8638-B3760843B43E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Stift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517A7767-DBDF-4B7C-B396-3F1F8FA4AD49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Stillarbeit</a:t>
            </a: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9D058F81-259E-466B-8868-9DB0883DF230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Sustainable</a:t>
            </a:r>
            <a:r>
              <a:rPr lang="de-DE" sz="1000" dirty="0">
                <a:solidFill>
                  <a:schemeClr val="tx1"/>
                </a:solidFill>
              </a:rPr>
              <a:t> Finance</a:t>
            </a:r>
          </a:p>
        </p:txBody>
      </p:sp>
      <p:sp>
        <p:nvSpPr>
          <p:cNvPr id="231" name="Rechteck 230">
            <a:extLst>
              <a:ext uri="{FF2B5EF4-FFF2-40B4-BE49-F238E27FC236}">
                <a16:creationId xmlns:a16="http://schemas.microsoft.com/office/drawing/2014/main" id="{8A3F1943-7390-4124-AC5C-A873AF12B8E0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Umfassend</a:t>
            </a:r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1EE81207-4466-4132-AE8C-F11629996205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Wasserkarft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C053210F-DE9B-4D2E-896D-02202E2D6CCD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Wegweiser</a:t>
            </a:r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D42406A7-8DB8-4EAF-9E7D-2378FFCAA246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Wissen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95B37BBB-7412-488F-8DFC-761C88EC922F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Wohnquartier</a:t>
            </a:r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B12C91F8-7AC8-48F1-AFE7-AC37C6F46D87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Zahnrad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AA882B92-F3C6-4085-959C-08FE6E863075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Ziel</a:t>
            </a:r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D19E7CE0-BD9E-4593-91FA-F322B01C86F3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Bibliothek</a:t>
            </a:r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412F22EC-21C7-4A5A-8FF5-385404243F69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Breitband</a:t>
            </a:r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DBC0DBC9-8105-4FB1-BC71-03FCFF756F77}"/>
              </a:ext>
            </a:extLst>
          </p:cNvPr>
          <p:cNvSpPr/>
          <p:nvPr/>
        </p:nvSpPr>
        <p:spPr>
          <a:xfrm>
            <a:off x="917118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Mentale Gesundheit</a:t>
            </a:r>
          </a:p>
        </p:txBody>
      </p:sp>
      <p:pic>
        <p:nvPicPr>
          <p:cNvPr id="250" name="Grafik 249">
            <a:extLst>
              <a:ext uri="{FF2B5EF4-FFF2-40B4-BE49-F238E27FC236}">
                <a16:creationId xmlns:a16="http://schemas.microsoft.com/office/drawing/2014/main" id="{AFA9FCB2-2EB2-450F-AE91-D5A2D887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251" name="Grafik 250">
            <a:extLst>
              <a:ext uri="{FF2B5EF4-FFF2-40B4-BE49-F238E27FC236}">
                <a16:creationId xmlns:a16="http://schemas.microsoft.com/office/drawing/2014/main" id="{5736ACE6-6238-4F31-8158-801707CBA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252" name="Grafik 251">
            <a:extLst>
              <a:ext uri="{FF2B5EF4-FFF2-40B4-BE49-F238E27FC236}">
                <a16:creationId xmlns:a16="http://schemas.microsoft.com/office/drawing/2014/main" id="{3C6C1402-1CDA-436F-81C9-BBFF05DF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253" name="Grafik 252">
            <a:extLst>
              <a:ext uri="{FF2B5EF4-FFF2-40B4-BE49-F238E27FC236}">
                <a16:creationId xmlns:a16="http://schemas.microsoft.com/office/drawing/2014/main" id="{E2E159A2-BA94-4AF8-BFD4-C76217A87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254" name="Grafik 253">
            <a:extLst>
              <a:ext uri="{FF2B5EF4-FFF2-40B4-BE49-F238E27FC236}">
                <a16:creationId xmlns:a16="http://schemas.microsoft.com/office/drawing/2014/main" id="{17C11745-D11B-4DB7-995D-56B14B10A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255" name="Grafik 254">
            <a:extLst>
              <a:ext uri="{FF2B5EF4-FFF2-40B4-BE49-F238E27FC236}">
                <a16:creationId xmlns:a16="http://schemas.microsoft.com/office/drawing/2014/main" id="{2C307BD8-F088-4AC6-981E-EE00A8C088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256" name="Grafik 255">
            <a:extLst>
              <a:ext uri="{FF2B5EF4-FFF2-40B4-BE49-F238E27FC236}">
                <a16:creationId xmlns:a16="http://schemas.microsoft.com/office/drawing/2014/main" id="{82B49859-C140-4C4C-AD2D-7CB4EE215F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257" name="Grafik 256">
            <a:extLst>
              <a:ext uri="{FF2B5EF4-FFF2-40B4-BE49-F238E27FC236}">
                <a16:creationId xmlns:a16="http://schemas.microsoft.com/office/drawing/2014/main" id="{A661A9AD-4606-4ECD-9C86-45378CC5F6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258" name="Grafik 257">
            <a:extLst>
              <a:ext uri="{FF2B5EF4-FFF2-40B4-BE49-F238E27FC236}">
                <a16:creationId xmlns:a16="http://schemas.microsoft.com/office/drawing/2014/main" id="{44C62A8F-3903-467F-A2DA-07FB76C22C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259" name="Grafik 258">
            <a:extLst>
              <a:ext uri="{FF2B5EF4-FFF2-40B4-BE49-F238E27FC236}">
                <a16:creationId xmlns:a16="http://schemas.microsoft.com/office/drawing/2014/main" id="{0964C9A2-3F4B-48E7-A672-703763857F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260" name="Grafik 259">
            <a:extLst>
              <a:ext uri="{FF2B5EF4-FFF2-40B4-BE49-F238E27FC236}">
                <a16:creationId xmlns:a16="http://schemas.microsoft.com/office/drawing/2014/main" id="{5B69B13F-DFAC-4968-ABBF-178B04D6B0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261" name="Grafik 260">
            <a:extLst>
              <a:ext uri="{FF2B5EF4-FFF2-40B4-BE49-F238E27FC236}">
                <a16:creationId xmlns:a16="http://schemas.microsoft.com/office/drawing/2014/main" id="{DBA4E491-33C6-42A0-82CA-B4CF51EA13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264" name="Grafik 263">
            <a:extLst>
              <a:ext uri="{FF2B5EF4-FFF2-40B4-BE49-F238E27FC236}">
                <a16:creationId xmlns:a16="http://schemas.microsoft.com/office/drawing/2014/main" id="{D2B79EC9-C4C3-4287-8DFA-0DF316D1727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323B4502-615F-44C3-A5A7-6F6F4E1C3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E48ACFF-FBB2-D05C-8886-D3D32377109E}"/>
              </a:ext>
            </a:extLst>
          </p:cNvPr>
          <p:cNvSpPr/>
          <p:nvPr/>
        </p:nvSpPr>
        <p:spPr>
          <a:xfrm>
            <a:off x="9194321" y="43631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Wallbox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DF210-196F-3E4B-5FF5-E42D1C6944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21822" y="3535387"/>
            <a:ext cx="698238" cy="6982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76ED95E-9982-1D38-96CE-4383FA780367}"/>
              </a:ext>
            </a:extLst>
          </p:cNvPr>
          <p:cNvSpPr/>
          <p:nvPr/>
        </p:nvSpPr>
        <p:spPr>
          <a:xfrm>
            <a:off x="407449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183D2E6-584B-6C5E-1198-8C07F4014E6F}"/>
              </a:ext>
            </a:extLst>
          </p:cNvPr>
          <p:cNvSpPr/>
          <p:nvPr/>
        </p:nvSpPr>
        <p:spPr>
          <a:xfrm>
            <a:off x="1868112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Strom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AEDEDE-839E-EF8E-26F4-F409ACEE5E8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4950" y="5243749"/>
            <a:ext cx="698238" cy="6982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FA322-A25C-DDF2-2FAC-05B8F6B9DF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095613" y="5243749"/>
            <a:ext cx="698238" cy="69823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29FF222-B6A6-47F2-1D6A-9039135F530B}"/>
              </a:ext>
            </a:extLst>
          </p:cNvPr>
          <p:cNvSpPr/>
          <p:nvPr/>
        </p:nvSpPr>
        <p:spPr>
          <a:xfrm>
            <a:off x="3328775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Zuhause laden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3E62366-5871-E0F6-3EB4-DE9449EBE39F}"/>
              </a:ext>
            </a:extLst>
          </p:cNvPr>
          <p:cNvSpPr/>
          <p:nvPr/>
        </p:nvSpPr>
        <p:spPr>
          <a:xfrm>
            <a:off x="4789438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Agile Fläche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903DB8A-C15B-5545-CD6A-746A07243C09}"/>
              </a:ext>
            </a:extLst>
          </p:cNvPr>
          <p:cNvSpPr/>
          <p:nvPr/>
        </p:nvSpPr>
        <p:spPr>
          <a:xfrm>
            <a:off x="6250104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Arbeitszone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6F38A2-5F3B-9EA1-9068-DB26ECC90E3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56276" y="5243749"/>
            <a:ext cx="698238" cy="6982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0DBA09-50E2-D7BD-4514-72812F7413F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16858" y="5243749"/>
            <a:ext cx="698400" cy="698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30B3C1-3879-F330-A38B-503011811D1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77524" y="5243749"/>
            <a:ext cx="698400" cy="6984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CAF8A05-90F0-CE5A-5944-2C29875C62CD}"/>
              </a:ext>
            </a:extLst>
          </p:cNvPr>
          <p:cNvSpPr/>
          <p:nvPr/>
        </p:nvSpPr>
        <p:spPr>
          <a:xfrm>
            <a:off x="10656724" y="43631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Wasser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655F584-73C6-98F3-545E-F8189FB43A7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84225" y="3535387"/>
            <a:ext cx="698238" cy="698238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1FE7901-375C-7341-E080-A07C2FB94C2F}"/>
              </a:ext>
            </a:extLst>
          </p:cNvPr>
          <p:cNvSpPr/>
          <p:nvPr/>
        </p:nvSpPr>
        <p:spPr>
          <a:xfrm>
            <a:off x="7711300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Autostrom Wallbox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DD6A68B-2653-B633-51AB-000E43F8B2B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938801" y="5243749"/>
            <a:ext cx="698238" cy="69823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C8A0EA8-CCD7-5D2A-55A6-946EDB7ABBB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97987" y="5243587"/>
            <a:ext cx="698400" cy="698400"/>
          </a:xfrm>
          <a:prstGeom prst="rect">
            <a:avLst/>
          </a:prstGeom>
        </p:spPr>
      </p:pic>
      <p:pic>
        <p:nvPicPr>
          <p:cNvPr id="26" name="Grafik 25">
            <a:hlinkClick r:id="rId48"/>
            <a:extLst>
              <a:ext uri="{FF2B5EF4-FFF2-40B4-BE49-F238E27FC236}">
                <a16:creationId xmlns:a16="http://schemas.microsoft.com/office/drawing/2014/main" id="{81FA4AEA-BD99-2EBE-E296-9B9A921DC6B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A5858B59-DBE9-3A04-8F46-4BCBC6A5751E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7618DA9-3427-04F1-07A6-D5D070EC771A}"/>
              </a:ext>
            </a:extLst>
          </p:cNvPr>
          <p:cNvSpPr/>
          <p:nvPr/>
        </p:nvSpPr>
        <p:spPr>
          <a:xfrm>
            <a:off x="10630535" y="60713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Nicht buchbar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2B16260-6D01-CFEF-BEA9-C58704D0EA8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857335" y="5243587"/>
            <a:ext cx="698400" cy="698400"/>
          </a:xfrm>
          <a:prstGeom prst="rect">
            <a:avLst/>
          </a:prstGeom>
        </p:spPr>
      </p:pic>
      <p:sp>
        <p:nvSpPr>
          <p:cNvPr id="21" name="Textfeld 7">
            <a:extLst>
              <a:ext uri="{FF2B5EF4-FFF2-40B4-BE49-F238E27FC236}">
                <a16:creationId xmlns:a16="http://schemas.microsoft.com/office/drawing/2014/main" id="{6BB00D22-DD8F-B4EE-2BFD-F335EE587141}"/>
              </a:ext>
            </a:extLst>
          </p:cNvPr>
          <p:cNvSpPr txBox="1"/>
          <p:nvPr/>
        </p:nvSpPr>
        <p:spPr>
          <a:xfrm>
            <a:off x="9478800" y="864000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3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4336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32E6DE4-6C1E-4A39-B242-38BBEBB8DBA3}"/>
              </a:ext>
            </a:extLst>
          </p:cNvPr>
          <p:cNvSpPr/>
          <p:nvPr/>
        </p:nvSpPr>
        <p:spPr>
          <a:xfrm>
            <a:off x="3415896" y="1916832"/>
            <a:ext cx="636870" cy="636894"/>
          </a:xfrm>
          <a:custGeom>
            <a:avLst/>
            <a:gdLst>
              <a:gd name="connsiteX0" fmla="*/ 585507 w 1173790"/>
              <a:gd name="connsiteY0" fmla="*/ 341553 h 1173835"/>
              <a:gd name="connsiteX1" fmla="*/ 401592 w 1173790"/>
              <a:gd name="connsiteY1" fmla="*/ 678170 h 1173835"/>
              <a:gd name="connsiteX2" fmla="*/ 401592 w 1173790"/>
              <a:gd name="connsiteY2" fmla="*/ 736775 h 1173835"/>
              <a:gd name="connsiteX3" fmla="*/ 620975 w 1173790"/>
              <a:gd name="connsiteY3" fmla="*/ 736775 h 1173835"/>
              <a:gd name="connsiteX4" fmla="*/ 620975 w 1173790"/>
              <a:gd name="connsiteY4" fmla="*/ 832236 h 1173835"/>
              <a:gd name="connsiteX5" fmla="*/ 697144 w 1173790"/>
              <a:gd name="connsiteY5" fmla="*/ 832236 h 1173835"/>
              <a:gd name="connsiteX6" fmla="*/ 697144 w 1173790"/>
              <a:gd name="connsiteY6" fmla="*/ 736775 h 1173835"/>
              <a:gd name="connsiteX7" fmla="*/ 772266 w 1173790"/>
              <a:gd name="connsiteY7" fmla="*/ 736775 h 1173835"/>
              <a:gd name="connsiteX8" fmla="*/ 772266 w 1173790"/>
              <a:gd name="connsiteY8" fmla="*/ 664474 h 1173835"/>
              <a:gd name="connsiteX9" fmla="*/ 697144 w 1173790"/>
              <a:gd name="connsiteY9" fmla="*/ 664474 h 1173835"/>
              <a:gd name="connsiteX10" fmla="*/ 697144 w 1173790"/>
              <a:gd name="connsiteY10" fmla="*/ 532498 h 1173835"/>
              <a:gd name="connsiteX11" fmla="*/ 620975 w 1173790"/>
              <a:gd name="connsiteY11" fmla="*/ 532498 h 1173835"/>
              <a:gd name="connsiteX12" fmla="*/ 620975 w 1173790"/>
              <a:gd name="connsiteY12" fmla="*/ 664474 h 1173835"/>
              <a:gd name="connsiteX13" fmla="*/ 493208 w 1173790"/>
              <a:gd name="connsiteY13" fmla="*/ 664474 h 1173835"/>
              <a:gd name="connsiteX14" fmla="*/ 671868 w 1173790"/>
              <a:gd name="connsiteY14" fmla="*/ 341553 h 1173835"/>
              <a:gd name="connsiteX15" fmla="*/ 585507 w 1173790"/>
              <a:gd name="connsiteY15" fmla="*/ 341553 h 1173835"/>
              <a:gd name="connsiteX16" fmla="*/ 586895 w 1173790"/>
              <a:gd name="connsiteY16" fmla="*/ 0 h 1173835"/>
              <a:gd name="connsiteX17" fmla="*/ 0 w 1173790"/>
              <a:gd name="connsiteY17" fmla="*/ 586918 h 1173835"/>
              <a:gd name="connsiteX18" fmla="*/ 39131 w 1173790"/>
              <a:gd name="connsiteY18" fmla="*/ 802115 h 1173835"/>
              <a:gd name="connsiteX19" fmla="*/ 90001 w 1173790"/>
              <a:gd name="connsiteY19" fmla="*/ 825593 h 1173835"/>
              <a:gd name="connsiteX20" fmla="*/ 113480 w 1173790"/>
              <a:gd name="connsiteY20" fmla="*/ 774723 h 1173835"/>
              <a:gd name="connsiteX21" fmla="*/ 78262 w 1173790"/>
              <a:gd name="connsiteY21" fmla="*/ 586918 h 1173835"/>
              <a:gd name="connsiteX22" fmla="*/ 586895 w 1173790"/>
              <a:gd name="connsiteY22" fmla="*/ 78262 h 1173835"/>
              <a:gd name="connsiteX23" fmla="*/ 1095528 w 1173790"/>
              <a:gd name="connsiteY23" fmla="*/ 586918 h 1173835"/>
              <a:gd name="connsiteX24" fmla="*/ 586895 w 1173790"/>
              <a:gd name="connsiteY24" fmla="*/ 1095573 h 1173835"/>
              <a:gd name="connsiteX25" fmla="*/ 219110 w 1173790"/>
              <a:gd name="connsiteY25" fmla="*/ 939073 h 1173835"/>
              <a:gd name="connsiteX26" fmla="*/ 164327 w 1173790"/>
              <a:gd name="connsiteY26" fmla="*/ 939073 h 1173835"/>
              <a:gd name="connsiteX27" fmla="*/ 164327 w 1173790"/>
              <a:gd name="connsiteY27" fmla="*/ 993856 h 1173835"/>
              <a:gd name="connsiteX28" fmla="*/ 586895 w 1173790"/>
              <a:gd name="connsiteY28" fmla="*/ 1173835 h 1173835"/>
              <a:gd name="connsiteX29" fmla="*/ 1173790 w 1173790"/>
              <a:gd name="connsiteY29" fmla="*/ 586918 h 1173835"/>
              <a:gd name="connsiteX30" fmla="*/ 586895 w 1173790"/>
              <a:gd name="connsiteY30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73790" h="1173835">
                <a:moveTo>
                  <a:pt x="585507" y="341553"/>
                </a:moveTo>
                <a:lnTo>
                  <a:pt x="401592" y="678170"/>
                </a:lnTo>
                <a:lnTo>
                  <a:pt x="401592" y="736775"/>
                </a:lnTo>
                <a:lnTo>
                  <a:pt x="620975" y="736775"/>
                </a:lnTo>
                <a:lnTo>
                  <a:pt x="620975" y="832236"/>
                </a:lnTo>
                <a:lnTo>
                  <a:pt x="697144" y="832236"/>
                </a:lnTo>
                <a:lnTo>
                  <a:pt x="697144" y="736775"/>
                </a:lnTo>
                <a:lnTo>
                  <a:pt x="772266" y="736775"/>
                </a:lnTo>
                <a:lnTo>
                  <a:pt x="772266" y="664474"/>
                </a:lnTo>
                <a:lnTo>
                  <a:pt x="697144" y="664474"/>
                </a:lnTo>
                <a:lnTo>
                  <a:pt x="697144" y="532498"/>
                </a:lnTo>
                <a:lnTo>
                  <a:pt x="620975" y="532498"/>
                </a:lnTo>
                <a:lnTo>
                  <a:pt x="620975" y="664474"/>
                </a:lnTo>
                <a:lnTo>
                  <a:pt x="493208" y="664474"/>
                </a:lnTo>
                <a:lnTo>
                  <a:pt x="671868" y="341553"/>
                </a:lnTo>
                <a:lnTo>
                  <a:pt x="585507" y="341553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129DE3C-9607-412C-97C7-7CAF55F92455}"/>
              </a:ext>
            </a:extLst>
          </p:cNvPr>
          <p:cNvSpPr/>
          <p:nvPr/>
        </p:nvSpPr>
        <p:spPr>
          <a:xfrm>
            <a:off x="5414121" y="1916832"/>
            <a:ext cx="636869" cy="636894"/>
          </a:xfrm>
          <a:custGeom>
            <a:avLst/>
            <a:gdLst>
              <a:gd name="connsiteX0" fmla="*/ 594266 w 1173789"/>
              <a:gd name="connsiteY0" fmla="*/ 337003 h 1173835"/>
              <a:gd name="connsiteX1" fmla="*/ 452826 w 1173789"/>
              <a:gd name="connsiteY1" fmla="*/ 549698 h 1173835"/>
              <a:gd name="connsiteX2" fmla="*/ 408599 w 1173789"/>
              <a:gd name="connsiteY2" fmla="*/ 673597 h 1173835"/>
              <a:gd name="connsiteX3" fmla="*/ 586895 w 1173789"/>
              <a:gd name="connsiteY3" fmla="*/ 836809 h 1173835"/>
              <a:gd name="connsiteX4" fmla="*/ 765191 w 1173789"/>
              <a:gd name="connsiteY4" fmla="*/ 673597 h 1173835"/>
              <a:gd name="connsiteX5" fmla="*/ 600227 w 1173789"/>
              <a:gd name="connsiteY5" fmla="*/ 510385 h 1173835"/>
              <a:gd name="connsiteX6" fmla="*/ 562324 w 1173789"/>
              <a:gd name="connsiteY6" fmla="*/ 515299 h 1173835"/>
              <a:gd name="connsiteX7" fmla="*/ 687270 w 1173789"/>
              <a:gd name="connsiteY7" fmla="*/ 337003 h 1173835"/>
              <a:gd name="connsiteX8" fmla="*/ 594266 w 1173789"/>
              <a:gd name="connsiteY8" fmla="*/ 337003 h 1173835"/>
              <a:gd name="connsiteX9" fmla="*/ 586895 w 1173789"/>
              <a:gd name="connsiteY9" fmla="*/ 580934 h 1173835"/>
              <a:gd name="connsiteX10" fmla="*/ 686588 w 1173789"/>
              <a:gd name="connsiteY10" fmla="*/ 673597 h 1173835"/>
              <a:gd name="connsiteX11" fmla="*/ 586895 w 1173789"/>
              <a:gd name="connsiteY11" fmla="*/ 766260 h 1173835"/>
              <a:gd name="connsiteX12" fmla="*/ 487202 w 1173789"/>
              <a:gd name="connsiteY12" fmla="*/ 673597 h 1173835"/>
              <a:gd name="connsiteX13" fmla="*/ 586895 w 1173789"/>
              <a:gd name="connsiteY13" fmla="*/ 580934 h 1173835"/>
              <a:gd name="connsiteX14" fmla="*/ 586895 w 1173789"/>
              <a:gd name="connsiteY14" fmla="*/ 0 h 1173835"/>
              <a:gd name="connsiteX15" fmla="*/ 0 w 1173789"/>
              <a:gd name="connsiteY15" fmla="*/ 586918 h 1173835"/>
              <a:gd name="connsiteX16" fmla="*/ 39131 w 1173789"/>
              <a:gd name="connsiteY16" fmla="*/ 802115 h 1173835"/>
              <a:gd name="connsiteX17" fmla="*/ 90001 w 1173789"/>
              <a:gd name="connsiteY17" fmla="*/ 825593 h 1173835"/>
              <a:gd name="connsiteX18" fmla="*/ 113480 w 1173789"/>
              <a:gd name="connsiteY18" fmla="*/ 774723 h 1173835"/>
              <a:gd name="connsiteX19" fmla="*/ 78262 w 1173789"/>
              <a:gd name="connsiteY19" fmla="*/ 586918 h 1173835"/>
              <a:gd name="connsiteX20" fmla="*/ 586895 w 1173789"/>
              <a:gd name="connsiteY20" fmla="*/ 78262 h 1173835"/>
              <a:gd name="connsiteX21" fmla="*/ 1095528 w 1173789"/>
              <a:gd name="connsiteY21" fmla="*/ 586918 h 1173835"/>
              <a:gd name="connsiteX22" fmla="*/ 586895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5 w 1173789"/>
              <a:gd name="connsiteY26" fmla="*/ 1173835 h 1173835"/>
              <a:gd name="connsiteX27" fmla="*/ 1173790 w 1173789"/>
              <a:gd name="connsiteY27" fmla="*/ 586918 h 1173835"/>
              <a:gd name="connsiteX28" fmla="*/ 586895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94266" y="337003"/>
                </a:moveTo>
                <a:lnTo>
                  <a:pt x="452826" y="549698"/>
                </a:lnTo>
                <a:cubicBezTo>
                  <a:pt x="424047" y="592514"/>
                  <a:pt x="408599" y="630417"/>
                  <a:pt x="408599" y="673597"/>
                </a:cubicBezTo>
                <a:cubicBezTo>
                  <a:pt x="408599" y="766965"/>
                  <a:pt x="485109" y="836809"/>
                  <a:pt x="586895" y="836809"/>
                </a:cubicBezTo>
                <a:cubicBezTo>
                  <a:pt x="689045" y="836809"/>
                  <a:pt x="765191" y="766965"/>
                  <a:pt x="765191" y="673597"/>
                </a:cubicBezTo>
                <a:cubicBezTo>
                  <a:pt x="765191" y="580229"/>
                  <a:pt x="690069" y="510385"/>
                  <a:pt x="600227" y="510385"/>
                </a:cubicBezTo>
                <a:cubicBezTo>
                  <a:pt x="583733" y="510385"/>
                  <a:pt x="571447" y="512842"/>
                  <a:pt x="562324" y="515299"/>
                </a:cubicBezTo>
                <a:lnTo>
                  <a:pt x="687270" y="337003"/>
                </a:lnTo>
                <a:lnTo>
                  <a:pt x="594266" y="337003"/>
                </a:lnTo>
                <a:close/>
                <a:moveTo>
                  <a:pt x="586895" y="580934"/>
                </a:moveTo>
                <a:cubicBezTo>
                  <a:pt x="643748" y="580934"/>
                  <a:pt x="686588" y="618837"/>
                  <a:pt x="686588" y="673597"/>
                </a:cubicBezTo>
                <a:cubicBezTo>
                  <a:pt x="686588" y="728357"/>
                  <a:pt x="643771" y="766260"/>
                  <a:pt x="586895" y="766260"/>
                </a:cubicBezTo>
                <a:cubicBezTo>
                  <a:pt x="530383" y="766260"/>
                  <a:pt x="487202" y="728699"/>
                  <a:pt x="487202" y="673597"/>
                </a:cubicBezTo>
                <a:cubicBezTo>
                  <a:pt x="487202" y="618859"/>
                  <a:pt x="530383" y="580934"/>
                  <a:pt x="586895" y="580934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E8BE1B3-021B-42D3-8E84-F7E98348DF49}"/>
              </a:ext>
            </a:extLst>
          </p:cNvPr>
          <p:cNvSpPr/>
          <p:nvPr/>
        </p:nvSpPr>
        <p:spPr>
          <a:xfrm>
            <a:off x="4415009" y="1916832"/>
            <a:ext cx="636869" cy="636894"/>
          </a:xfrm>
          <a:custGeom>
            <a:avLst/>
            <a:gdLst>
              <a:gd name="connsiteX0" fmla="*/ 585826 w 1173789"/>
              <a:gd name="connsiteY0" fmla="*/ 764326 h 1173835"/>
              <a:gd name="connsiteX1" fmla="*/ 465794 w 1173789"/>
              <a:gd name="connsiteY1" fmla="*/ 708860 h 1173835"/>
              <a:gd name="connsiteX2" fmla="*/ 415242 w 1173789"/>
              <a:gd name="connsiteY2" fmla="*/ 758343 h 1173835"/>
              <a:gd name="connsiteX3" fmla="*/ 586167 w 1173789"/>
              <a:gd name="connsiteY3" fmla="*/ 836968 h 1173835"/>
              <a:gd name="connsiteX4" fmla="*/ 758502 w 1173789"/>
              <a:gd name="connsiteY4" fmla="*/ 674803 h 1173835"/>
              <a:gd name="connsiteX5" fmla="*/ 590012 w 1173789"/>
              <a:gd name="connsiteY5" fmla="*/ 527379 h 1173835"/>
              <a:gd name="connsiteX6" fmla="*/ 525423 w 1173789"/>
              <a:gd name="connsiteY6" fmla="*/ 527379 h 1173835"/>
              <a:gd name="connsiteX7" fmla="*/ 527880 w 1173789"/>
              <a:gd name="connsiteY7" fmla="*/ 408736 h 1173835"/>
              <a:gd name="connsiteX8" fmla="*/ 733204 w 1173789"/>
              <a:gd name="connsiteY8" fmla="*/ 408736 h 1173835"/>
              <a:gd name="connsiteX9" fmla="*/ 733204 w 1173789"/>
              <a:gd name="connsiteY9" fmla="*/ 336776 h 1173835"/>
              <a:gd name="connsiteX10" fmla="*/ 458059 w 1173789"/>
              <a:gd name="connsiteY10" fmla="*/ 336776 h 1173835"/>
              <a:gd name="connsiteX11" fmla="*/ 453486 w 1173789"/>
              <a:gd name="connsiteY11" fmla="*/ 599317 h 1173835"/>
              <a:gd name="connsiteX12" fmla="*/ 566511 w 1173789"/>
              <a:gd name="connsiteY12" fmla="*/ 599317 h 1173835"/>
              <a:gd name="connsiteX13" fmla="*/ 679171 w 1173789"/>
              <a:gd name="connsiteY13" fmla="*/ 681446 h 1173835"/>
              <a:gd name="connsiteX14" fmla="*/ 585826 w 1173789"/>
              <a:gd name="connsiteY14" fmla="*/ 764326 h 1173835"/>
              <a:gd name="connsiteX15" fmla="*/ 586895 w 1173789"/>
              <a:gd name="connsiteY15" fmla="*/ 0 h 1173835"/>
              <a:gd name="connsiteX16" fmla="*/ 0 w 1173789"/>
              <a:gd name="connsiteY16" fmla="*/ 586918 h 1173835"/>
              <a:gd name="connsiteX17" fmla="*/ 39131 w 1173789"/>
              <a:gd name="connsiteY17" fmla="*/ 802115 h 1173835"/>
              <a:gd name="connsiteX18" fmla="*/ 90001 w 1173789"/>
              <a:gd name="connsiteY18" fmla="*/ 825593 h 1173835"/>
              <a:gd name="connsiteX19" fmla="*/ 113480 w 1173789"/>
              <a:gd name="connsiteY19" fmla="*/ 774723 h 1173835"/>
              <a:gd name="connsiteX20" fmla="*/ 78262 w 1173789"/>
              <a:gd name="connsiteY20" fmla="*/ 586918 h 1173835"/>
              <a:gd name="connsiteX21" fmla="*/ 586895 w 1173789"/>
              <a:gd name="connsiteY21" fmla="*/ 78262 h 1173835"/>
              <a:gd name="connsiteX22" fmla="*/ 1095528 w 1173789"/>
              <a:gd name="connsiteY22" fmla="*/ 586918 h 1173835"/>
              <a:gd name="connsiteX23" fmla="*/ 586895 w 1173789"/>
              <a:gd name="connsiteY23" fmla="*/ 1095573 h 1173835"/>
              <a:gd name="connsiteX24" fmla="*/ 219110 w 1173789"/>
              <a:gd name="connsiteY24" fmla="*/ 939073 h 1173835"/>
              <a:gd name="connsiteX25" fmla="*/ 164327 w 1173789"/>
              <a:gd name="connsiteY25" fmla="*/ 939073 h 1173835"/>
              <a:gd name="connsiteX26" fmla="*/ 164327 w 1173789"/>
              <a:gd name="connsiteY26" fmla="*/ 993856 h 1173835"/>
              <a:gd name="connsiteX27" fmla="*/ 586895 w 1173789"/>
              <a:gd name="connsiteY27" fmla="*/ 1173835 h 1173835"/>
              <a:gd name="connsiteX28" fmla="*/ 1173790 w 1173789"/>
              <a:gd name="connsiteY28" fmla="*/ 586918 h 1173835"/>
              <a:gd name="connsiteX29" fmla="*/ 586895 w 1173789"/>
              <a:gd name="connsiteY29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3789" h="1173835">
                <a:moveTo>
                  <a:pt x="585826" y="764326"/>
                </a:moveTo>
                <a:cubicBezTo>
                  <a:pt x="541963" y="764326"/>
                  <a:pt x="494915" y="743259"/>
                  <a:pt x="465794" y="708860"/>
                </a:cubicBezTo>
                <a:lnTo>
                  <a:pt x="415242" y="758343"/>
                </a:lnTo>
                <a:cubicBezTo>
                  <a:pt x="457354" y="810282"/>
                  <a:pt x="514935" y="836968"/>
                  <a:pt x="586167" y="836968"/>
                </a:cubicBezTo>
                <a:cubicBezTo>
                  <a:pt x="678125" y="836968"/>
                  <a:pt x="758502" y="781161"/>
                  <a:pt x="758502" y="674803"/>
                </a:cubicBezTo>
                <a:cubicBezTo>
                  <a:pt x="758502" y="597929"/>
                  <a:pt x="705152" y="527379"/>
                  <a:pt x="590012" y="527379"/>
                </a:cubicBezTo>
                <a:lnTo>
                  <a:pt x="525423" y="527379"/>
                </a:lnTo>
                <a:lnTo>
                  <a:pt x="527880" y="408736"/>
                </a:lnTo>
                <a:lnTo>
                  <a:pt x="733204" y="408736"/>
                </a:lnTo>
                <a:lnTo>
                  <a:pt x="733204" y="336776"/>
                </a:lnTo>
                <a:lnTo>
                  <a:pt x="458059" y="336776"/>
                </a:lnTo>
                <a:lnTo>
                  <a:pt x="453486" y="599317"/>
                </a:lnTo>
                <a:lnTo>
                  <a:pt x="566511" y="599317"/>
                </a:lnTo>
                <a:cubicBezTo>
                  <a:pt x="654259" y="599317"/>
                  <a:pt x="679171" y="638971"/>
                  <a:pt x="679171" y="681446"/>
                </a:cubicBezTo>
                <a:cubicBezTo>
                  <a:pt x="679194" y="723625"/>
                  <a:pt x="649368" y="764326"/>
                  <a:pt x="585826" y="764326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2F8C3E32-5E5A-4572-874F-82847D2F481D}"/>
              </a:ext>
            </a:extLst>
          </p:cNvPr>
          <p:cNvSpPr/>
          <p:nvPr/>
        </p:nvSpPr>
        <p:spPr>
          <a:xfrm>
            <a:off x="418571" y="1916832"/>
            <a:ext cx="636869" cy="636894"/>
          </a:xfrm>
          <a:custGeom>
            <a:avLst/>
            <a:gdLst>
              <a:gd name="connsiteX0" fmla="*/ 687452 w 1173789"/>
              <a:gd name="connsiteY0" fmla="*/ 836468 h 1173835"/>
              <a:gd name="connsiteX1" fmla="*/ 687452 w 1173789"/>
              <a:gd name="connsiteY1" fmla="*/ 337344 h 1173835"/>
              <a:gd name="connsiteX2" fmla="*/ 486338 w 1173789"/>
              <a:gd name="connsiteY2" fmla="*/ 422295 h 1173835"/>
              <a:gd name="connsiteX3" fmla="*/ 486338 w 1173789"/>
              <a:gd name="connsiteY3" fmla="*/ 501626 h 1173835"/>
              <a:gd name="connsiteX4" fmla="*/ 611284 w 1173789"/>
              <a:gd name="connsiteY4" fmla="*/ 447935 h 1173835"/>
              <a:gd name="connsiteX5" fmla="*/ 611284 w 1173789"/>
              <a:gd name="connsiteY5" fmla="*/ 836491 h 1173835"/>
              <a:gd name="connsiteX6" fmla="*/ 687452 w 1173789"/>
              <a:gd name="connsiteY6" fmla="*/ 836491 h 1173835"/>
              <a:gd name="connsiteX7" fmla="*/ 586895 w 1173789"/>
              <a:gd name="connsiteY7" fmla="*/ 0 h 1173835"/>
              <a:gd name="connsiteX8" fmla="*/ 0 w 1173789"/>
              <a:gd name="connsiteY8" fmla="*/ 586918 h 1173835"/>
              <a:gd name="connsiteX9" fmla="*/ 39131 w 1173789"/>
              <a:gd name="connsiteY9" fmla="*/ 802115 h 1173835"/>
              <a:gd name="connsiteX10" fmla="*/ 90001 w 1173789"/>
              <a:gd name="connsiteY10" fmla="*/ 825593 h 1173835"/>
              <a:gd name="connsiteX11" fmla="*/ 113480 w 1173789"/>
              <a:gd name="connsiteY11" fmla="*/ 774723 h 1173835"/>
              <a:gd name="connsiteX12" fmla="*/ 78262 w 1173789"/>
              <a:gd name="connsiteY12" fmla="*/ 586918 h 1173835"/>
              <a:gd name="connsiteX13" fmla="*/ 586895 w 1173789"/>
              <a:gd name="connsiteY13" fmla="*/ 78262 h 1173835"/>
              <a:gd name="connsiteX14" fmla="*/ 1095528 w 1173789"/>
              <a:gd name="connsiteY14" fmla="*/ 586918 h 1173835"/>
              <a:gd name="connsiteX15" fmla="*/ 586895 w 1173789"/>
              <a:gd name="connsiteY15" fmla="*/ 1095573 h 1173835"/>
              <a:gd name="connsiteX16" fmla="*/ 219110 w 1173789"/>
              <a:gd name="connsiteY16" fmla="*/ 939073 h 1173835"/>
              <a:gd name="connsiteX17" fmla="*/ 164327 w 1173789"/>
              <a:gd name="connsiteY17" fmla="*/ 939073 h 1173835"/>
              <a:gd name="connsiteX18" fmla="*/ 164327 w 1173789"/>
              <a:gd name="connsiteY18" fmla="*/ 993856 h 1173835"/>
              <a:gd name="connsiteX19" fmla="*/ 586895 w 1173789"/>
              <a:gd name="connsiteY19" fmla="*/ 1173835 h 1173835"/>
              <a:gd name="connsiteX20" fmla="*/ 1173790 w 1173789"/>
              <a:gd name="connsiteY20" fmla="*/ 586918 h 1173835"/>
              <a:gd name="connsiteX21" fmla="*/ 586895 w 1173789"/>
              <a:gd name="connsiteY21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789" h="1173835">
                <a:moveTo>
                  <a:pt x="687452" y="836468"/>
                </a:moveTo>
                <a:lnTo>
                  <a:pt x="687452" y="337344"/>
                </a:lnTo>
                <a:lnTo>
                  <a:pt x="486338" y="422295"/>
                </a:lnTo>
                <a:lnTo>
                  <a:pt x="486338" y="501626"/>
                </a:lnTo>
                <a:lnTo>
                  <a:pt x="611284" y="447935"/>
                </a:lnTo>
                <a:lnTo>
                  <a:pt x="611284" y="836491"/>
                </a:lnTo>
                <a:lnTo>
                  <a:pt x="687452" y="836491"/>
                </a:lnTo>
                <a:close/>
                <a:moveTo>
                  <a:pt x="586895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1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A08A9FE-B5CA-4002-A1AD-819FC502B13E}"/>
              </a:ext>
            </a:extLst>
          </p:cNvPr>
          <p:cNvSpPr/>
          <p:nvPr/>
        </p:nvSpPr>
        <p:spPr>
          <a:xfrm>
            <a:off x="2416783" y="1916832"/>
            <a:ext cx="636870" cy="636894"/>
          </a:xfrm>
          <a:custGeom>
            <a:avLst/>
            <a:gdLst>
              <a:gd name="connsiteX0" fmla="*/ 582868 w 1173790"/>
              <a:gd name="connsiteY0" fmla="*/ 770127 h 1173835"/>
              <a:gd name="connsiteX1" fmla="*/ 464224 w 1173790"/>
              <a:gd name="connsiteY1" fmla="*/ 719940 h 1173835"/>
              <a:gd name="connsiteX2" fmla="*/ 415425 w 1173790"/>
              <a:gd name="connsiteY2" fmla="*/ 770833 h 1173835"/>
              <a:gd name="connsiteX3" fmla="*/ 584597 w 1173790"/>
              <a:gd name="connsiteY3" fmla="*/ 841041 h 1173835"/>
              <a:gd name="connsiteX4" fmla="*/ 758343 w 1173790"/>
              <a:gd name="connsiteY4" fmla="*/ 698896 h 1173835"/>
              <a:gd name="connsiteX5" fmla="*/ 672346 w 1173790"/>
              <a:gd name="connsiteY5" fmla="*/ 584824 h 1173835"/>
              <a:gd name="connsiteX6" fmla="*/ 747104 w 1173790"/>
              <a:gd name="connsiteY6" fmla="*/ 473210 h 1173835"/>
              <a:gd name="connsiteX7" fmla="*/ 580025 w 1173790"/>
              <a:gd name="connsiteY7" fmla="*/ 332817 h 1173835"/>
              <a:gd name="connsiteX8" fmla="*/ 421021 w 1173790"/>
              <a:gd name="connsiteY8" fmla="*/ 410032 h 1173835"/>
              <a:gd name="connsiteX9" fmla="*/ 475782 w 1173790"/>
              <a:gd name="connsiteY9" fmla="*/ 456716 h 1173835"/>
              <a:gd name="connsiteX10" fmla="*/ 575110 w 1173790"/>
              <a:gd name="connsiteY10" fmla="*/ 403708 h 1173835"/>
              <a:gd name="connsiteX11" fmla="*/ 667773 w 1173790"/>
              <a:gd name="connsiteY11" fmla="*/ 477055 h 1173835"/>
              <a:gd name="connsiteX12" fmla="*/ 571948 w 1173790"/>
              <a:gd name="connsiteY12" fmla="*/ 550062 h 1173835"/>
              <a:gd name="connsiteX13" fmla="*/ 512979 w 1173790"/>
              <a:gd name="connsiteY13" fmla="*/ 550062 h 1173835"/>
              <a:gd name="connsiteX14" fmla="*/ 512979 w 1173790"/>
              <a:gd name="connsiteY14" fmla="*/ 619906 h 1173835"/>
              <a:gd name="connsiteX15" fmla="*/ 572289 w 1173790"/>
              <a:gd name="connsiteY15" fmla="*/ 619906 h 1173835"/>
              <a:gd name="connsiteX16" fmla="*/ 678648 w 1173790"/>
              <a:gd name="connsiteY16" fmla="*/ 695369 h 1173835"/>
              <a:gd name="connsiteX17" fmla="*/ 582868 w 1173790"/>
              <a:gd name="connsiteY17" fmla="*/ 770127 h 1173835"/>
              <a:gd name="connsiteX18" fmla="*/ 586895 w 1173790"/>
              <a:gd name="connsiteY18" fmla="*/ 0 h 1173835"/>
              <a:gd name="connsiteX19" fmla="*/ 0 w 1173790"/>
              <a:gd name="connsiteY19" fmla="*/ 586918 h 1173835"/>
              <a:gd name="connsiteX20" fmla="*/ 39131 w 1173790"/>
              <a:gd name="connsiteY20" fmla="*/ 802115 h 1173835"/>
              <a:gd name="connsiteX21" fmla="*/ 90001 w 1173790"/>
              <a:gd name="connsiteY21" fmla="*/ 825593 h 1173835"/>
              <a:gd name="connsiteX22" fmla="*/ 113480 w 1173790"/>
              <a:gd name="connsiteY22" fmla="*/ 774723 h 1173835"/>
              <a:gd name="connsiteX23" fmla="*/ 78262 w 1173790"/>
              <a:gd name="connsiteY23" fmla="*/ 586918 h 1173835"/>
              <a:gd name="connsiteX24" fmla="*/ 586895 w 1173790"/>
              <a:gd name="connsiteY24" fmla="*/ 78262 h 1173835"/>
              <a:gd name="connsiteX25" fmla="*/ 1095528 w 1173790"/>
              <a:gd name="connsiteY25" fmla="*/ 586918 h 1173835"/>
              <a:gd name="connsiteX26" fmla="*/ 586895 w 1173790"/>
              <a:gd name="connsiteY26" fmla="*/ 1095573 h 1173835"/>
              <a:gd name="connsiteX27" fmla="*/ 219110 w 1173790"/>
              <a:gd name="connsiteY27" fmla="*/ 939073 h 1173835"/>
              <a:gd name="connsiteX28" fmla="*/ 164327 w 1173790"/>
              <a:gd name="connsiteY28" fmla="*/ 939073 h 1173835"/>
              <a:gd name="connsiteX29" fmla="*/ 164327 w 1173790"/>
              <a:gd name="connsiteY29" fmla="*/ 993856 h 1173835"/>
              <a:gd name="connsiteX30" fmla="*/ 586895 w 1173790"/>
              <a:gd name="connsiteY30" fmla="*/ 1173835 h 1173835"/>
              <a:gd name="connsiteX31" fmla="*/ 1173790 w 1173790"/>
              <a:gd name="connsiteY31" fmla="*/ 586918 h 1173835"/>
              <a:gd name="connsiteX32" fmla="*/ 586895 w 1173790"/>
              <a:gd name="connsiteY3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3790" h="1173835">
                <a:moveTo>
                  <a:pt x="582868" y="770127"/>
                </a:moveTo>
                <a:cubicBezTo>
                  <a:pt x="538300" y="770127"/>
                  <a:pt x="493368" y="751517"/>
                  <a:pt x="464224" y="719940"/>
                </a:cubicBezTo>
                <a:lnTo>
                  <a:pt x="415425" y="770833"/>
                </a:lnTo>
                <a:cubicBezTo>
                  <a:pt x="451575" y="815060"/>
                  <a:pt x="511591" y="841041"/>
                  <a:pt x="584597" y="841041"/>
                </a:cubicBezTo>
                <a:cubicBezTo>
                  <a:pt x="673757" y="841041"/>
                  <a:pt x="758343" y="794698"/>
                  <a:pt x="758343" y="698896"/>
                </a:cubicBezTo>
                <a:cubicBezTo>
                  <a:pt x="758343" y="645182"/>
                  <a:pt x="723944" y="605186"/>
                  <a:pt x="672346" y="584824"/>
                </a:cubicBezTo>
                <a:cubicBezTo>
                  <a:pt x="717620" y="563758"/>
                  <a:pt x="747104" y="525514"/>
                  <a:pt x="747104" y="473210"/>
                </a:cubicBezTo>
                <a:cubicBezTo>
                  <a:pt x="747104" y="388624"/>
                  <a:pt x="680058" y="332817"/>
                  <a:pt x="580025" y="332817"/>
                </a:cubicBezTo>
                <a:cubicBezTo>
                  <a:pt x="502809" y="332817"/>
                  <a:pt x="449095" y="366169"/>
                  <a:pt x="421021" y="410032"/>
                </a:cubicBezTo>
                <a:lnTo>
                  <a:pt x="475782" y="456716"/>
                </a:lnTo>
                <a:cubicBezTo>
                  <a:pt x="494733" y="429348"/>
                  <a:pt x="529132" y="403708"/>
                  <a:pt x="575110" y="403708"/>
                </a:cubicBezTo>
                <a:cubicBezTo>
                  <a:pt x="626003" y="403708"/>
                  <a:pt x="667773" y="430030"/>
                  <a:pt x="667773" y="477055"/>
                </a:cubicBezTo>
                <a:cubicBezTo>
                  <a:pt x="667773" y="526196"/>
                  <a:pt x="624957" y="550062"/>
                  <a:pt x="571948" y="550062"/>
                </a:cubicBezTo>
                <a:lnTo>
                  <a:pt x="512979" y="550062"/>
                </a:lnTo>
                <a:lnTo>
                  <a:pt x="512979" y="619906"/>
                </a:lnTo>
                <a:lnTo>
                  <a:pt x="572289" y="619906"/>
                </a:lnTo>
                <a:cubicBezTo>
                  <a:pt x="630895" y="619906"/>
                  <a:pt x="678648" y="645887"/>
                  <a:pt x="678648" y="695369"/>
                </a:cubicBezTo>
                <a:cubicBezTo>
                  <a:pt x="678693" y="745898"/>
                  <a:pt x="636582" y="770127"/>
                  <a:pt x="582868" y="770127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9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59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8B87EBBB-0F9C-4F3F-81BC-204E3212A1A2}"/>
              </a:ext>
            </a:extLst>
          </p:cNvPr>
          <p:cNvSpPr/>
          <p:nvPr/>
        </p:nvSpPr>
        <p:spPr>
          <a:xfrm>
            <a:off x="1417683" y="1916832"/>
            <a:ext cx="636857" cy="636882"/>
          </a:xfrm>
          <a:custGeom>
            <a:avLst/>
            <a:gdLst>
              <a:gd name="connsiteX0" fmla="*/ 740097 w 1173767"/>
              <a:gd name="connsiteY0" fmla="*/ 494937 h 1173812"/>
              <a:gd name="connsiteX1" fmla="*/ 577226 w 1173767"/>
              <a:gd name="connsiteY1" fmla="*/ 336980 h 1173812"/>
              <a:gd name="connsiteX2" fmla="*/ 420338 w 1173767"/>
              <a:gd name="connsiteY2" fmla="*/ 419110 h 1173812"/>
              <a:gd name="connsiteX3" fmla="*/ 474735 w 1173767"/>
              <a:gd name="connsiteY3" fmla="*/ 464042 h 1173812"/>
              <a:gd name="connsiteX4" fmla="*/ 575110 w 1173767"/>
              <a:gd name="connsiteY4" fmla="*/ 409646 h 1173812"/>
              <a:gd name="connsiteX5" fmla="*/ 660402 w 1173767"/>
              <a:gd name="connsiteY5" fmla="*/ 494596 h 1173812"/>
              <a:gd name="connsiteX6" fmla="*/ 616539 w 1173767"/>
              <a:gd name="connsiteY6" fmla="*/ 588305 h 1173812"/>
              <a:gd name="connsiteX7" fmla="*/ 438926 w 1173767"/>
              <a:gd name="connsiteY7" fmla="*/ 777134 h 1173812"/>
              <a:gd name="connsiteX8" fmla="*/ 438926 w 1173767"/>
              <a:gd name="connsiteY8" fmla="*/ 836809 h 1173812"/>
              <a:gd name="connsiteX9" fmla="*/ 753429 w 1173767"/>
              <a:gd name="connsiteY9" fmla="*/ 836809 h 1173812"/>
              <a:gd name="connsiteX10" fmla="*/ 753429 w 1173767"/>
              <a:gd name="connsiteY10" fmla="*/ 764508 h 1173812"/>
              <a:gd name="connsiteX11" fmla="*/ 551609 w 1173767"/>
              <a:gd name="connsiteY11" fmla="*/ 764508 h 1173812"/>
              <a:gd name="connsiteX12" fmla="*/ 674803 w 1173767"/>
              <a:gd name="connsiteY12" fmla="*/ 632532 h 1173812"/>
              <a:gd name="connsiteX13" fmla="*/ 740097 w 1173767"/>
              <a:gd name="connsiteY13" fmla="*/ 494937 h 1173812"/>
              <a:gd name="connsiteX14" fmla="*/ 586872 w 1173767"/>
              <a:gd name="connsiteY14" fmla="*/ 0 h 1173812"/>
              <a:gd name="connsiteX15" fmla="*/ 0 w 1173767"/>
              <a:gd name="connsiteY15" fmla="*/ 586918 h 1173812"/>
              <a:gd name="connsiteX16" fmla="*/ 39131 w 1173767"/>
              <a:gd name="connsiteY16" fmla="*/ 802115 h 1173812"/>
              <a:gd name="connsiteX17" fmla="*/ 90001 w 1173767"/>
              <a:gd name="connsiteY17" fmla="*/ 825593 h 1173812"/>
              <a:gd name="connsiteX18" fmla="*/ 113479 w 1173767"/>
              <a:gd name="connsiteY18" fmla="*/ 774723 h 1173812"/>
              <a:gd name="connsiteX19" fmla="*/ 78262 w 1173767"/>
              <a:gd name="connsiteY19" fmla="*/ 586918 h 1173812"/>
              <a:gd name="connsiteX20" fmla="*/ 586895 w 1173767"/>
              <a:gd name="connsiteY20" fmla="*/ 78262 h 1173812"/>
              <a:gd name="connsiteX21" fmla="*/ 1095528 w 1173767"/>
              <a:gd name="connsiteY21" fmla="*/ 586918 h 1173812"/>
              <a:gd name="connsiteX22" fmla="*/ 586872 w 1173767"/>
              <a:gd name="connsiteY22" fmla="*/ 1095551 h 1173812"/>
              <a:gd name="connsiteX23" fmla="*/ 219087 w 1173767"/>
              <a:gd name="connsiteY23" fmla="*/ 939050 h 1173812"/>
              <a:gd name="connsiteX24" fmla="*/ 164304 w 1173767"/>
              <a:gd name="connsiteY24" fmla="*/ 939050 h 1173812"/>
              <a:gd name="connsiteX25" fmla="*/ 164304 w 1173767"/>
              <a:gd name="connsiteY25" fmla="*/ 993833 h 1173812"/>
              <a:gd name="connsiteX26" fmla="*/ 586872 w 1173767"/>
              <a:gd name="connsiteY26" fmla="*/ 1173812 h 1173812"/>
              <a:gd name="connsiteX27" fmla="*/ 1173767 w 1173767"/>
              <a:gd name="connsiteY27" fmla="*/ 586895 h 1173812"/>
              <a:gd name="connsiteX28" fmla="*/ 586872 w 1173767"/>
              <a:gd name="connsiteY28" fmla="*/ 0 h 1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67" h="1173812">
                <a:moveTo>
                  <a:pt x="740097" y="494937"/>
                </a:moveTo>
                <a:cubicBezTo>
                  <a:pt x="740097" y="402616"/>
                  <a:pt x="679012" y="336980"/>
                  <a:pt x="577226" y="336980"/>
                </a:cubicBezTo>
                <a:cubicBezTo>
                  <a:pt x="488431" y="336980"/>
                  <a:pt x="443840" y="387168"/>
                  <a:pt x="420338" y="419110"/>
                </a:cubicBezTo>
                <a:lnTo>
                  <a:pt x="474735" y="464042"/>
                </a:lnTo>
                <a:cubicBezTo>
                  <a:pt x="498964" y="434557"/>
                  <a:pt x="525287" y="409646"/>
                  <a:pt x="575110" y="409646"/>
                </a:cubicBezTo>
                <a:cubicBezTo>
                  <a:pt x="628119" y="409646"/>
                  <a:pt x="660402" y="445455"/>
                  <a:pt x="660402" y="494596"/>
                </a:cubicBezTo>
                <a:cubicBezTo>
                  <a:pt x="660402" y="529700"/>
                  <a:pt x="643908" y="558821"/>
                  <a:pt x="616539" y="588305"/>
                </a:cubicBezTo>
                <a:lnTo>
                  <a:pt x="438926" y="777134"/>
                </a:lnTo>
                <a:lnTo>
                  <a:pt x="438926" y="836809"/>
                </a:lnTo>
                <a:lnTo>
                  <a:pt x="753429" y="836809"/>
                </a:lnTo>
                <a:lnTo>
                  <a:pt x="753429" y="764508"/>
                </a:lnTo>
                <a:lnTo>
                  <a:pt x="551609" y="764508"/>
                </a:lnTo>
                <a:lnTo>
                  <a:pt x="674803" y="632532"/>
                </a:lnTo>
                <a:cubicBezTo>
                  <a:pt x="704993" y="599885"/>
                  <a:pt x="740097" y="556728"/>
                  <a:pt x="740097" y="494937"/>
                </a:cubicBezTo>
                <a:close/>
                <a:moveTo>
                  <a:pt x="586872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51"/>
                  <a:pt x="586872" y="1095551"/>
                </a:cubicBezTo>
                <a:cubicBezTo>
                  <a:pt x="449937" y="1095551"/>
                  <a:pt x="313001" y="1036854"/>
                  <a:pt x="219087" y="939050"/>
                </a:cubicBezTo>
                <a:cubicBezTo>
                  <a:pt x="203435" y="923397"/>
                  <a:pt x="179957" y="923397"/>
                  <a:pt x="164304" y="939050"/>
                </a:cubicBezTo>
                <a:cubicBezTo>
                  <a:pt x="148652" y="954702"/>
                  <a:pt x="148652" y="978181"/>
                  <a:pt x="164304" y="993833"/>
                </a:cubicBezTo>
                <a:cubicBezTo>
                  <a:pt x="273848" y="1107313"/>
                  <a:pt x="426436" y="1173812"/>
                  <a:pt x="586872" y="1173812"/>
                </a:cubicBezTo>
                <a:cubicBezTo>
                  <a:pt x="911613" y="1173812"/>
                  <a:pt x="1173767" y="911658"/>
                  <a:pt x="1173767" y="586895"/>
                </a:cubicBezTo>
                <a:cubicBezTo>
                  <a:pt x="1173767" y="262131"/>
                  <a:pt x="911613" y="0"/>
                  <a:pt x="586872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1AF5C75-ACFB-4FE5-8EC7-20977302FCF4}"/>
              </a:ext>
            </a:extLst>
          </p:cNvPr>
          <p:cNvSpPr/>
          <p:nvPr/>
        </p:nvSpPr>
        <p:spPr>
          <a:xfrm>
            <a:off x="6413233" y="1916832"/>
            <a:ext cx="636870" cy="636894"/>
          </a:xfrm>
          <a:custGeom>
            <a:avLst/>
            <a:gdLst>
              <a:gd name="connsiteX0" fmla="*/ 543009 w 1173790"/>
              <a:gd name="connsiteY0" fmla="*/ 832600 h 1173835"/>
              <a:gd name="connsiteX1" fmla="*/ 755704 w 1173790"/>
              <a:gd name="connsiteY1" fmla="*/ 400864 h 1173835"/>
              <a:gd name="connsiteX2" fmla="*/ 755704 w 1173790"/>
              <a:gd name="connsiteY2" fmla="*/ 341189 h 1173835"/>
              <a:gd name="connsiteX3" fmla="*/ 418041 w 1173790"/>
              <a:gd name="connsiteY3" fmla="*/ 341189 h 1173835"/>
              <a:gd name="connsiteX4" fmla="*/ 418041 w 1173790"/>
              <a:gd name="connsiteY4" fmla="*/ 413149 h 1173835"/>
              <a:gd name="connsiteX5" fmla="*/ 664087 w 1173790"/>
              <a:gd name="connsiteY5" fmla="*/ 413149 h 1173835"/>
              <a:gd name="connsiteX6" fmla="*/ 454191 w 1173790"/>
              <a:gd name="connsiteY6" fmla="*/ 832600 h 1173835"/>
              <a:gd name="connsiteX7" fmla="*/ 543009 w 1173790"/>
              <a:gd name="connsiteY7" fmla="*/ 832600 h 1173835"/>
              <a:gd name="connsiteX8" fmla="*/ 586895 w 1173790"/>
              <a:gd name="connsiteY8" fmla="*/ 0 h 1173835"/>
              <a:gd name="connsiteX9" fmla="*/ 0 w 1173790"/>
              <a:gd name="connsiteY9" fmla="*/ 586918 h 1173835"/>
              <a:gd name="connsiteX10" fmla="*/ 39131 w 1173790"/>
              <a:gd name="connsiteY10" fmla="*/ 802115 h 1173835"/>
              <a:gd name="connsiteX11" fmla="*/ 90001 w 1173790"/>
              <a:gd name="connsiteY11" fmla="*/ 825593 h 1173835"/>
              <a:gd name="connsiteX12" fmla="*/ 113479 w 1173790"/>
              <a:gd name="connsiteY12" fmla="*/ 774723 h 1173835"/>
              <a:gd name="connsiteX13" fmla="*/ 78262 w 1173790"/>
              <a:gd name="connsiteY13" fmla="*/ 586918 h 1173835"/>
              <a:gd name="connsiteX14" fmla="*/ 586895 w 1173790"/>
              <a:gd name="connsiteY14" fmla="*/ 78262 h 1173835"/>
              <a:gd name="connsiteX15" fmla="*/ 1095528 w 1173790"/>
              <a:gd name="connsiteY15" fmla="*/ 586918 h 1173835"/>
              <a:gd name="connsiteX16" fmla="*/ 586895 w 1173790"/>
              <a:gd name="connsiteY16" fmla="*/ 1095573 h 1173835"/>
              <a:gd name="connsiteX17" fmla="*/ 219110 w 1173790"/>
              <a:gd name="connsiteY17" fmla="*/ 939073 h 1173835"/>
              <a:gd name="connsiteX18" fmla="*/ 164327 w 1173790"/>
              <a:gd name="connsiteY18" fmla="*/ 939073 h 1173835"/>
              <a:gd name="connsiteX19" fmla="*/ 164327 w 1173790"/>
              <a:gd name="connsiteY19" fmla="*/ 993856 h 1173835"/>
              <a:gd name="connsiteX20" fmla="*/ 586895 w 1173790"/>
              <a:gd name="connsiteY20" fmla="*/ 1173835 h 1173835"/>
              <a:gd name="connsiteX21" fmla="*/ 1173790 w 1173790"/>
              <a:gd name="connsiteY21" fmla="*/ 586918 h 1173835"/>
              <a:gd name="connsiteX22" fmla="*/ 586895 w 1173790"/>
              <a:gd name="connsiteY2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3790" h="1173835">
                <a:moveTo>
                  <a:pt x="543009" y="832600"/>
                </a:moveTo>
                <a:lnTo>
                  <a:pt x="755704" y="400864"/>
                </a:lnTo>
                <a:lnTo>
                  <a:pt x="755704" y="341189"/>
                </a:lnTo>
                <a:lnTo>
                  <a:pt x="418041" y="341189"/>
                </a:lnTo>
                <a:lnTo>
                  <a:pt x="418041" y="413149"/>
                </a:lnTo>
                <a:lnTo>
                  <a:pt x="664087" y="413149"/>
                </a:lnTo>
                <a:lnTo>
                  <a:pt x="454191" y="832600"/>
                </a:lnTo>
                <a:lnTo>
                  <a:pt x="543009" y="832600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4" y="954725"/>
                  <a:pt x="148674" y="978203"/>
                  <a:pt x="164327" y="993856"/>
                </a:cubicBezTo>
                <a:cubicBezTo>
                  <a:pt x="273870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5F12488D-0813-42B4-86EF-369CF7C67743}"/>
              </a:ext>
            </a:extLst>
          </p:cNvPr>
          <p:cNvSpPr/>
          <p:nvPr/>
        </p:nvSpPr>
        <p:spPr>
          <a:xfrm>
            <a:off x="8411459" y="1916832"/>
            <a:ext cx="636869" cy="636894"/>
          </a:xfrm>
          <a:custGeom>
            <a:avLst/>
            <a:gdLst>
              <a:gd name="connsiteX0" fmla="*/ 579524 w 1173789"/>
              <a:gd name="connsiteY0" fmla="*/ 836809 h 1173835"/>
              <a:gd name="connsiteX1" fmla="*/ 720964 w 1173789"/>
              <a:gd name="connsiteY1" fmla="*/ 624115 h 1173835"/>
              <a:gd name="connsiteX2" fmla="*/ 765190 w 1173789"/>
              <a:gd name="connsiteY2" fmla="*/ 500215 h 1173835"/>
              <a:gd name="connsiteX3" fmla="*/ 586894 w 1173789"/>
              <a:gd name="connsiteY3" fmla="*/ 337003 h 1173835"/>
              <a:gd name="connsiteX4" fmla="*/ 408576 w 1173789"/>
              <a:gd name="connsiteY4" fmla="*/ 500215 h 1173835"/>
              <a:gd name="connsiteX5" fmla="*/ 573541 w 1173789"/>
              <a:gd name="connsiteY5" fmla="*/ 663427 h 1173835"/>
              <a:gd name="connsiteX6" fmla="*/ 611442 w 1173789"/>
              <a:gd name="connsiteY6" fmla="*/ 658513 h 1173835"/>
              <a:gd name="connsiteX7" fmla="*/ 486497 w 1173789"/>
              <a:gd name="connsiteY7" fmla="*/ 836809 h 1173835"/>
              <a:gd name="connsiteX8" fmla="*/ 579524 w 1173789"/>
              <a:gd name="connsiteY8" fmla="*/ 836809 h 1173835"/>
              <a:gd name="connsiteX9" fmla="*/ 586894 w 1173789"/>
              <a:gd name="connsiteY9" fmla="*/ 592878 h 1173835"/>
              <a:gd name="connsiteX10" fmla="*/ 487202 w 1173789"/>
              <a:gd name="connsiteY10" fmla="*/ 500215 h 1173835"/>
              <a:gd name="connsiteX11" fmla="*/ 586894 w 1173789"/>
              <a:gd name="connsiteY11" fmla="*/ 407553 h 1173835"/>
              <a:gd name="connsiteX12" fmla="*/ 686588 w 1173789"/>
              <a:gd name="connsiteY12" fmla="*/ 500215 h 1173835"/>
              <a:gd name="connsiteX13" fmla="*/ 586894 w 1173789"/>
              <a:gd name="connsiteY13" fmla="*/ 592878 h 1173835"/>
              <a:gd name="connsiteX14" fmla="*/ 586894 w 1173789"/>
              <a:gd name="connsiteY14" fmla="*/ 0 h 1173835"/>
              <a:gd name="connsiteX15" fmla="*/ 0 w 1173789"/>
              <a:gd name="connsiteY15" fmla="*/ 586918 h 1173835"/>
              <a:gd name="connsiteX16" fmla="*/ 39130 w 1173789"/>
              <a:gd name="connsiteY16" fmla="*/ 802115 h 1173835"/>
              <a:gd name="connsiteX17" fmla="*/ 90001 w 1173789"/>
              <a:gd name="connsiteY17" fmla="*/ 825593 h 1173835"/>
              <a:gd name="connsiteX18" fmla="*/ 113479 w 1173789"/>
              <a:gd name="connsiteY18" fmla="*/ 774723 h 1173835"/>
              <a:gd name="connsiteX19" fmla="*/ 78262 w 1173789"/>
              <a:gd name="connsiteY19" fmla="*/ 586918 h 1173835"/>
              <a:gd name="connsiteX20" fmla="*/ 586894 w 1173789"/>
              <a:gd name="connsiteY20" fmla="*/ 78262 h 1173835"/>
              <a:gd name="connsiteX21" fmla="*/ 1095528 w 1173789"/>
              <a:gd name="connsiteY21" fmla="*/ 586918 h 1173835"/>
              <a:gd name="connsiteX22" fmla="*/ 586894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4 w 1173789"/>
              <a:gd name="connsiteY26" fmla="*/ 1173835 h 1173835"/>
              <a:gd name="connsiteX27" fmla="*/ 1173790 w 1173789"/>
              <a:gd name="connsiteY27" fmla="*/ 586918 h 1173835"/>
              <a:gd name="connsiteX28" fmla="*/ 586894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79524" y="836809"/>
                </a:moveTo>
                <a:lnTo>
                  <a:pt x="720964" y="624115"/>
                </a:lnTo>
                <a:cubicBezTo>
                  <a:pt x="749743" y="581298"/>
                  <a:pt x="765190" y="543396"/>
                  <a:pt x="765190" y="500215"/>
                </a:cubicBezTo>
                <a:cubicBezTo>
                  <a:pt x="765190" y="406847"/>
                  <a:pt x="688681" y="337003"/>
                  <a:pt x="586894" y="337003"/>
                </a:cubicBezTo>
                <a:cubicBezTo>
                  <a:pt x="484745" y="337003"/>
                  <a:pt x="408576" y="406847"/>
                  <a:pt x="408576" y="500215"/>
                </a:cubicBezTo>
                <a:cubicBezTo>
                  <a:pt x="408576" y="593583"/>
                  <a:pt x="483698" y="663427"/>
                  <a:pt x="573541" y="663427"/>
                </a:cubicBezTo>
                <a:cubicBezTo>
                  <a:pt x="590035" y="663427"/>
                  <a:pt x="601979" y="661312"/>
                  <a:pt x="611442" y="658513"/>
                </a:cubicBezTo>
                <a:lnTo>
                  <a:pt x="486497" y="836809"/>
                </a:lnTo>
                <a:lnTo>
                  <a:pt x="579524" y="836809"/>
                </a:lnTo>
                <a:close/>
                <a:moveTo>
                  <a:pt x="586894" y="592878"/>
                </a:moveTo>
                <a:cubicBezTo>
                  <a:pt x="530041" y="592878"/>
                  <a:pt x="487202" y="554976"/>
                  <a:pt x="487202" y="500215"/>
                </a:cubicBezTo>
                <a:cubicBezTo>
                  <a:pt x="487202" y="445455"/>
                  <a:pt x="530018" y="407553"/>
                  <a:pt x="586894" y="407553"/>
                </a:cubicBezTo>
                <a:cubicBezTo>
                  <a:pt x="643407" y="407553"/>
                  <a:pt x="686588" y="445114"/>
                  <a:pt x="686588" y="500215"/>
                </a:cubicBezTo>
                <a:cubicBezTo>
                  <a:pt x="686588" y="554976"/>
                  <a:pt x="643407" y="592878"/>
                  <a:pt x="586894" y="592878"/>
                </a:cubicBezTo>
                <a:close/>
                <a:moveTo>
                  <a:pt x="586894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0" y="802115"/>
                </a:cubicBezTo>
                <a:cubicBezTo>
                  <a:pt x="46956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4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4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7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8" y="1173835"/>
                  <a:pt x="586894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4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B2C4E62E-697F-4CFD-9366-10D581CE8429}"/>
              </a:ext>
            </a:extLst>
          </p:cNvPr>
          <p:cNvSpPr/>
          <p:nvPr/>
        </p:nvSpPr>
        <p:spPr>
          <a:xfrm>
            <a:off x="7412346" y="1916832"/>
            <a:ext cx="636869" cy="636894"/>
          </a:xfrm>
          <a:custGeom>
            <a:avLst/>
            <a:gdLst>
              <a:gd name="connsiteX0" fmla="*/ 399795 w 1173789"/>
              <a:gd name="connsiteY0" fmla="*/ 699237 h 1173835"/>
              <a:gd name="connsiteX1" fmla="*/ 586872 w 1173789"/>
              <a:gd name="connsiteY1" fmla="*/ 841041 h 1173835"/>
              <a:gd name="connsiteX2" fmla="*/ 773950 w 1173789"/>
              <a:gd name="connsiteY2" fmla="*/ 699237 h 1173835"/>
              <a:gd name="connsiteX3" fmla="*/ 686907 w 1173789"/>
              <a:gd name="connsiteY3" fmla="*/ 584802 h 1173835"/>
              <a:gd name="connsiteX4" fmla="*/ 762370 w 1173789"/>
              <a:gd name="connsiteY4" fmla="*/ 473188 h 1173835"/>
              <a:gd name="connsiteX5" fmla="*/ 586872 w 1173789"/>
              <a:gd name="connsiteY5" fmla="*/ 332794 h 1173835"/>
              <a:gd name="connsiteX6" fmla="*/ 411374 w 1173789"/>
              <a:gd name="connsiteY6" fmla="*/ 473188 h 1173835"/>
              <a:gd name="connsiteX7" fmla="*/ 486839 w 1173789"/>
              <a:gd name="connsiteY7" fmla="*/ 584802 h 1173835"/>
              <a:gd name="connsiteX8" fmla="*/ 399795 w 1173789"/>
              <a:gd name="connsiteY8" fmla="*/ 699237 h 1173835"/>
              <a:gd name="connsiteX9" fmla="*/ 586896 w 1173789"/>
              <a:gd name="connsiteY9" fmla="*/ 403685 h 1173835"/>
              <a:gd name="connsiteX10" fmla="*/ 682014 w 1173789"/>
              <a:gd name="connsiteY10" fmla="*/ 477033 h 1173835"/>
              <a:gd name="connsiteX11" fmla="*/ 586896 w 1173789"/>
              <a:gd name="connsiteY11" fmla="*/ 552155 h 1173835"/>
              <a:gd name="connsiteX12" fmla="*/ 492116 w 1173789"/>
              <a:gd name="connsiteY12" fmla="*/ 477033 h 1173835"/>
              <a:gd name="connsiteX13" fmla="*/ 586896 w 1173789"/>
              <a:gd name="connsiteY13" fmla="*/ 403685 h 1173835"/>
              <a:gd name="connsiteX14" fmla="*/ 586896 w 1173789"/>
              <a:gd name="connsiteY14" fmla="*/ 618859 h 1173835"/>
              <a:gd name="connsiteX15" fmla="*/ 692890 w 1173789"/>
              <a:gd name="connsiteY15" fmla="*/ 695028 h 1173835"/>
              <a:gd name="connsiteX16" fmla="*/ 586896 w 1173789"/>
              <a:gd name="connsiteY16" fmla="*/ 770491 h 1173835"/>
              <a:gd name="connsiteX17" fmla="*/ 480537 w 1173789"/>
              <a:gd name="connsiteY17" fmla="*/ 695028 h 1173835"/>
              <a:gd name="connsiteX18" fmla="*/ 586896 w 1173789"/>
              <a:gd name="connsiteY18" fmla="*/ 618859 h 1173835"/>
              <a:gd name="connsiteX19" fmla="*/ 586896 w 1173789"/>
              <a:gd name="connsiteY19" fmla="*/ 0 h 1173835"/>
              <a:gd name="connsiteX20" fmla="*/ 0 w 1173789"/>
              <a:gd name="connsiteY20" fmla="*/ 586918 h 1173835"/>
              <a:gd name="connsiteX21" fmla="*/ 39131 w 1173789"/>
              <a:gd name="connsiteY21" fmla="*/ 802115 h 1173835"/>
              <a:gd name="connsiteX22" fmla="*/ 90001 w 1173789"/>
              <a:gd name="connsiteY22" fmla="*/ 825593 h 1173835"/>
              <a:gd name="connsiteX23" fmla="*/ 113479 w 1173789"/>
              <a:gd name="connsiteY23" fmla="*/ 774723 h 1173835"/>
              <a:gd name="connsiteX24" fmla="*/ 78262 w 1173789"/>
              <a:gd name="connsiteY24" fmla="*/ 586918 h 1173835"/>
              <a:gd name="connsiteX25" fmla="*/ 586896 w 1173789"/>
              <a:gd name="connsiteY25" fmla="*/ 78262 h 1173835"/>
              <a:gd name="connsiteX26" fmla="*/ 1095528 w 1173789"/>
              <a:gd name="connsiteY26" fmla="*/ 586918 h 1173835"/>
              <a:gd name="connsiteX27" fmla="*/ 586896 w 1173789"/>
              <a:gd name="connsiteY27" fmla="*/ 1095573 h 1173835"/>
              <a:gd name="connsiteX28" fmla="*/ 219110 w 1173789"/>
              <a:gd name="connsiteY28" fmla="*/ 939073 h 1173835"/>
              <a:gd name="connsiteX29" fmla="*/ 164327 w 1173789"/>
              <a:gd name="connsiteY29" fmla="*/ 939073 h 1173835"/>
              <a:gd name="connsiteX30" fmla="*/ 164327 w 1173789"/>
              <a:gd name="connsiteY30" fmla="*/ 993856 h 1173835"/>
              <a:gd name="connsiteX31" fmla="*/ 586896 w 1173789"/>
              <a:gd name="connsiteY31" fmla="*/ 1173835 h 1173835"/>
              <a:gd name="connsiteX32" fmla="*/ 1173790 w 1173789"/>
              <a:gd name="connsiteY32" fmla="*/ 586918 h 1173835"/>
              <a:gd name="connsiteX33" fmla="*/ 586896 w 1173789"/>
              <a:gd name="connsiteY33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3789" h="1173835">
                <a:moveTo>
                  <a:pt x="399795" y="699237"/>
                </a:moveTo>
                <a:cubicBezTo>
                  <a:pt x="399795" y="788396"/>
                  <a:pt x="483676" y="841041"/>
                  <a:pt x="586872" y="841041"/>
                </a:cubicBezTo>
                <a:cubicBezTo>
                  <a:pt x="690068" y="841041"/>
                  <a:pt x="773950" y="788396"/>
                  <a:pt x="773950" y="699237"/>
                </a:cubicBezTo>
                <a:cubicBezTo>
                  <a:pt x="773950" y="639221"/>
                  <a:pt x="735000" y="603776"/>
                  <a:pt x="686907" y="584802"/>
                </a:cubicBezTo>
                <a:cubicBezTo>
                  <a:pt x="729382" y="565145"/>
                  <a:pt x="762370" y="530041"/>
                  <a:pt x="762370" y="473188"/>
                </a:cubicBezTo>
                <a:cubicBezTo>
                  <a:pt x="762370" y="385098"/>
                  <a:pt x="683744" y="332794"/>
                  <a:pt x="586872" y="332794"/>
                </a:cubicBezTo>
                <a:cubicBezTo>
                  <a:pt x="490000" y="332794"/>
                  <a:pt x="411374" y="385098"/>
                  <a:pt x="411374" y="473188"/>
                </a:cubicBezTo>
                <a:cubicBezTo>
                  <a:pt x="411374" y="530041"/>
                  <a:pt x="444363" y="565145"/>
                  <a:pt x="486839" y="584802"/>
                </a:cubicBezTo>
                <a:cubicBezTo>
                  <a:pt x="438403" y="603753"/>
                  <a:pt x="399795" y="639198"/>
                  <a:pt x="399795" y="699237"/>
                </a:cubicBezTo>
                <a:close/>
                <a:moveTo>
                  <a:pt x="586896" y="403685"/>
                </a:moveTo>
                <a:cubicBezTo>
                  <a:pt x="639198" y="403685"/>
                  <a:pt x="682014" y="429302"/>
                  <a:pt x="682014" y="477033"/>
                </a:cubicBezTo>
                <a:cubicBezTo>
                  <a:pt x="682014" y="526515"/>
                  <a:pt x="639198" y="552155"/>
                  <a:pt x="586896" y="552155"/>
                </a:cubicBezTo>
                <a:cubicBezTo>
                  <a:pt x="534592" y="552155"/>
                  <a:pt x="492116" y="526538"/>
                  <a:pt x="492116" y="477033"/>
                </a:cubicBezTo>
                <a:cubicBezTo>
                  <a:pt x="492116" y="429302"/>
                  <a:pt x="534592" y="403685"/>
                  <a:pt x="586896" y="403685"/>
                </a:cubicBezTo>
                <a:close/>
                <a:moveTo>
                  <a:pt x="586896" y="618859"/>
                </a:moveTo>
                <a:cubicBezTo>
                  <a:pt x="644818" y="618859"/>
                  <a:pt x="692890" y="645182"/>
                  <a:pt x="692890" y="695028"/>
                </a:cubicBezTo>
                <a:cubicBezTo>
                  <a:pt x="692890" y="744510"/>
                  <a:pt x="644795" y="770491"/>
                  <a:pt x="586896" y="770491"/>
                </a:cubicBezTo>
                <a:cubicBezTo>
                  <a:pt x="528631" y="770491"/>
                  <a:pt x="480537" y="744510"/>
                  <a:pt x="480537" y="695028"/>
                </a:cubicBezTo>
                <a:cubicBezTo>
                  <a:pt x="480537" y="645182"/>
                  <a:pt x="528608" y="618859"/>
                  <a:pt x="586896" y="618859"/>
                </a:cubicBezTo>
                <a:close/>
                <a:moveTo>
                  <a:pt x="586896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6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6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9" y="1173835"/>
                  <a:pt x="586896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6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5E0D6D-6700-4864-818F-342A8E39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B2F17E-E6C4-4404-858C-338197E8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33</a:t>
            </a:fld>
            <a:endParaRPr lang="de-DE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AA55A81F-FD43-0893-E04C-5B3F6C6B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560" y="186097"/>
            <a:ext cx="1478440" cy="15179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7CC5A8-C2A1-13DD-B8C0-9CC857FB4C1A}"/>
              </a:ext>
            </a:extLst>
          </p:cNvPr>
          <p:cNvSpPr txBox="1"/>
          <p:nvPr/>
        </p:nvSpPr>
        <p:spPr>
          <a:xfrm>
            <a:off x="8001558" y="437251"/>
            <a:ext cx="14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Impuls-orange,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DEE4DDE3-BBBA-088A-237F-BCC230848112}"/>
              </a:ext>
            </a:extLst>
          </p:cNvPr>
          <p:cNvSpPr txBox="1"/>
          <p:nvPr/>
        </p:nvSpPr>
        <p:spPr>
          <a:xfrm>
            <a:off x="9478800" y="864000"/>
            <a:ext cx="23040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Netze 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Figma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sz="1000" dirty="0"/>
              <a:t>Zugriffsanfrage bitte an </a:t>
            </a:r>
          </a:p>
          <a:p>
            <a:r>
              <a:rPr lang="de-DE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cd-check@netze-bw.de</a:t>
            </a:r>
            <a:r>
              <a:rPr lang="de-DE" sz="1000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2442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5049EC-DD16-48DE-A91E-CEF6FA04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7101486-AA52-4DD8-A62E-0FA06099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  <a:p>
            <a:r>
              <a:rPr lang="de-DE" dirty="0"/>
              <a:t>Diagramme</a:t>
            </a:r>
          </a:p>
          <a:p>
            <a:r>
              <a:rPr lang="de-DE" dirty="0"/>
              <a:t>Tabellen</a:t>
            </a:r>
          </a:p>
          <a:p>
            <a:r>
              <a:rPr lang="de-DE" dirty="0"/>
              <a:t>Prozesse und Projektpläne</a:t>
            </a:r>
          </a:p>
          <a:p>
            <a:r>
              <a:rPr lang="de-DE" dirty="0"/>
              <a:t>Organigramme</a:t>
            </a:r>
          </a:p>
          <a:p>
            <a:r>
              <a:rPr lang="de-DE" dirty="0"/>
              <a:t>Formen und </a:t>
            </a:r>
            <a:r>
              <a:rPr lang="de-DE" dirty="0" err="1"/>
              <a:t>Textboxen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5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34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2EF47D-C9B6-4304-9F54-22A7E9C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36</a:t>
            </a:fld>
            <a:endParaRPr lang="de-DE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E1579EF-56CB-4284-973C-25331A80158F}"/>
              </a:ext>
            </a:extLst>
          </p:cNvPr>
          <p:cNvCxnSpPr>
            <a:cxnSpLocks/>
          </p:cNvCxnSpPr>
          <p:nvPr/>
        </p:nvCxnSpPr>
        <p:spPr>
          <a:xfrm>
            <a:off x="5000551" y="3394748"/>
            <a:ext cx="21962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6">
            <a:extLst>
              <a:ext uri="{FF2B5EF4-FFF2-40B4-BE49-F238E27FC236}">
                <a16:creationId xmlns:a16="http://schemas.microsoft.com/office/drawing/2014/main" id="{3C127CCC-07ED-4378-8D3C-A62ECA287ECC}"/>
              </a:ext>
            </a:extLst>
          </p:cNvPr>
          <p:cNvSpPr>
            <a:spLocks noChangeAspect="1"/>
          </p:cNvSpPr>
          <p:nvPr/>
        </p:nvSpPr>
        <p:spPr>
          <a:xfrm>
            <a:off x="4160883" y="2963266"/>
            <a:ext cx="862965" cy="862965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dirty="0">
                <a:solidFill>
                  <a:schemeClr val="bg1"/>
                </a:solidFill>
                <a:cs typeface="EnBW DIN Pro"/>
              </a:rPr>
              <a:t>0,8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DC9F712B-313B-4E16-8FDA-C3BD7D57BC66}"/>
              </a:ext>
            </a:extLst>
          </p:cNvPr>
          <p:cNvSpPr txBox="1"/>
          <p:nvPr/>
        </p:nvSpPr>
        <p:spPr>
          <a:xfrm>
            <a:off x="2483876" y="4979067"/>
            <a:ext cx="1362873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cs typeface="EnBW DIN Pro Medium"/>
              </a:rPr>
              <a:t>Erzeugung</a:t>
            </a:r>
            <a:r>
              <a:rPr spc="-20" dirty="0">
                <a:cs typeface="EnBW DIN Pro Medium"/>
              </a:rPr>
              <a:t> </a:t>
            </a:r>
            <a:r>
              <a:rPr spc="5" dirty="0">
                <a:cs typeface="EnBW DIN Pro Medium"/>
              </a:rPr>
              <a:t>&amp;</a:t>
            </a:r>
            <a:br>
              <a:rPr lang="de-DE" spc="-50" dirty="0">
                <a:cs typeface="EnBW DIN Pro Medium"/>
              </a:rPr>
            </a:br>
            <a:r>
              <a:rPr dirty="0">
                <a:cs typeface="EnBW DIN Pro Medium"/>
              </a:rPr>
              <a:t>Handel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62AE1724-7D36-4AA0-B927-53257A737C95}"/>
              </a:ext>
            </a:extLst>
          </p:cNvPr>
          <p:cNvSpPr txBox="1"/>
          <p:nvPr/>
        </p:nvSpPr>
        <p:spPr>
          <a:xfrm>
            <a:off x="2551157" y="4032725"/>
            <a:ext cx="1295035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 err="1">
                <a:cs typeface="EnBW DIN Pro Medium"/>
              </a:rPr>
              <a:t>Erneuerbare</a:t>
            </a:r>
            <a:br>
              <a:rPr lang="de-DE" spc="-10" dirty="0">
                <a:cs typeface="EnBW DIN Pro Medium"/>
              </a:rPr>
            </a:br>
            <a:r>
              <a:rPr spc="-10" dirty="0" err="1">
                <a:cs typeface="EnBW DIN Pro Medium"/>
              </a:rPr>
              <a:t>Energien</a:t>
            </a:r>
            <a:endParaRPr dirty="0">
              <a:cs typeface="EnBW DIN Pro Medium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B0F84E04-9CE4-4C06-A468-E009D387527F}"/>
              </a:ext>
            </a:extLst>
          </p:cNvPr>
          <p:cNvSpPr txBox="1"/>
          <p:nvPr/>
        </p:nvSpPr>
        <p:spPr>
          <a:xfrm>
            <a:off x="3228150" y="3249516"/>
            <a:ext cx="618119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cs typeface="EnBW DIN Pro Medium"/>
              </a:rPr>
              <a:t>Ne</a:t>
            </a:r>
            <a:r>
              <a:rPr dirty="0">
                <a:cs typeface="EnBW DIN Pro Medium"/>
              </a:rPr>
              <a:t>t</a:t>
            </a:r>
            <a:r>
              <a:rPr spc="-10" dirty="0">
                <a:cs typeface="EnBW DIN Pro Medium"/>
              </a:rPr>
              <a:t>ze</a:t>
            </a:r>
            <a:endParaRPr dirty="0">
              <a:cs typeface="EnBW DIN Pro Medium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16DF53C5-59CB-4127-8405-CD1CB2B56480}"/>
              </a:ext>
            </a:extLst>
          </p:cNvPr>
          <p:cNvSpPr txBox="1"/>
          <p:nvPr/>
        </p:nvSpPr>
        <p:spPr>
          <a:xfrm>
            <a:off x="2908149" y="2392632"/>
            <a:ext cx="939423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cs typeface="EnBW DIN Pro Medium"/>
              </a:rPr>
              <a:t>Vertriebe</a:t>
            </a:r>
            <a:endParaRPr dirty="0">
              <a:cs typeface="EnBW DIN Pro Medium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AE516E1E-52F9-42ED-A2C1-DFE96F21B2E3}"/>
              </a:ext>
            </a:extLst>
          </p:cNvPr>
          <p:cNvSpPr txBox="1"/>
          <p:nvPr/>
        </p:nvSpPr>
        <p:spPr>
          <a:xfrm>
            <a:off x="3750629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+mj-lt"/>
                <a:cs typeface="EnBW DIN Pro"/>
              </a:rPr>
              <a:t>2,4</a:t>
            </a:r>
            <a:r>
              <a:rPr sz="2400" b="1" spc="-25" dirty="0">
                <a:latin typeface="+mj-lt"/>
                <a:cs typeface="EnBW DIN Pro"/>
              </a:rPr>
              <a:t> Mrd.</a:t>
            </a:r>
            <a:r>
              <a:rPr sz="2400" b="1" spc="10" dirty="0">
                <a:latin typeface="+mj-lt"/>
                <a:cs typeface="EnBW DIN Pro"/>
              </a:rPr>
              <a:t> </a:t>
            </a:r>
            <a:r>
              <a:rPr sz="2400" b="1" spc="-10" dirty="0">
                <a:latin typeface="+mj-lt"/>
                <a:cs typeface="EnBW DIN Pro"/>
              </a:rPr>
              <a:t>€</a:t>
            </a:r>
            <a:endParaRPr sz="2400" dirty="0">
              <a:latin typeface="+mj-lt"/>
              <a:cs typeface="EnBW DIN Pro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A718A020-552C-4F58-80A2-A63C521D4768}"/>
              </a:ext>
            </a:extLst>
          </p:cNvPr>
          <p:cNvSpPr txBox="1"/>
          <p:nvPr/>
        </p:nvSpPr>
        <p:spPr>
          <a:xfrm>
            <a:off x="6716784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+mj-lt"/>
                <a:cs typeface="EnBW DIN Pro"/>
              </a:rPr>
              <a:t>2,4</a:t>
            </a:r>
            <a:r>
              <a:rPr sz="2400" b="1" spc="-30" dirty="0">
                <a:latin typeface="+mj-lt"/>
                <a:cs typeface="EnBW DIN Pro"/>
              </a:rPr>
              <a:t> </a:t>
            </a:r>
            <a:r>
              <a:rPr sz="2400" b="1" spc="-25" dirty="0">
                <a:latin typeface="+mj-lt"/>
                <a:cs typeface="EnBW DIN Pro"/>
              </a:rPr>
              <a:t>Mrd.</a:t>
            </a:r>
            <a:r>
              <a:rPr sz="2400" b="1" spc="10" dirty="0">
                <a:latin typeface="+mj-lt"/>
                <a:cs typeface="EnBW DIN Pro"/>
              </a:rPr>
              <a:t> </a:t>
            </a:r>
            <a:r>
              <a:rPr sz="2400" b="1" spc="-10" dirty="0">
                <a:latin typeface="+mj-lt"/>
                <a:cs typeface="EnBW DIN Pro"/>
              </a:rPr>
              <a:t>€</a:t>
            </a:r>
            <a:endParaRPr sz="1200" dirty="0">
              <a:latin typeface="+mj-lt"/>
              <a:cs typeface="EnBW DIN Pro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2E4874D-9D8B-494B-83C8-A51EB8CDCBDA}"/>
              </a:ext>
            </a:extLst>
          </p:cNvPr>
          <p:cNvCxnSpPr>
            <a:cxnSpLocks/>
          </p:cNvCxnSpPr>
          <p:nvPr/>
        </p:nvCxnSpPr>
        <p:spPr>
          <a:xfrm>
            <a:off x="4871864" y="2537864"/>
            <a:ext cx="241226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27A42573-BB93-4151-B8D2-F64FA441A39F}"/>
              </a:ext>
            </a:extLst>
          </p:cNvPr>
          <p:cNvCxnSpPr>
            <a:cxnSpLocks/>
          </p:cNvCxnSpPr>
          <p:nvPr/>
        </p:nvCxnSpPr>
        <p:spPr>
          <a:xfrm>
            <a:off x="4475820" y="4316456"/>
            <a:ext cx="280831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9348BFE-6823-4941-9273-6FB929875205}"/>
              </a:ext>
            </a:extLst>
          </p:cNvPr>
          <p:cNvCxnSpPr>
            <a:cxnSpLocks/>
          </p:cNvCxnSpPr>
          <p:nvPr/>
        </p:nvCxnSpPr>
        <p:spPr>
          <a:xfrm>
            <a:off x="4871864" y="5262798"/>
            <a:ext cx="25562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27">
            <a:extLst>
              <a:ext uri="{FF2B5EF4-FFF2-40B4-BE49-F238E27FC236}">
                <a16:creationId xmlns:a16="http://schemas.microsoft.com/office/drawing/2014/main" id="{A00A6364-EE29-45DE-8E56-6C5E49585712}"/>
              </a:ext>
            </a:extLst>
          </p:cNvPr>
          <p:cNvSpPr txBox="1"/>
          <p:nvPr/>
        </p:nvSpPr>
        <p:spPr>
          <a:xfrm>
            <a:off x="5786284" y="511703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50" dirty="0">
                <a:cs typeface="EnBW DIN Pro Medium"/>
              </a:rPr>
              <a:t>-</a:t>
            </a:r>
            <a:r>
              <a:rPr sz="1600" b="0" spc="-5" dirty="0">
                <a:cs typeface="EnBW DIN Pro Medium"/>
              </a:rPr>
              <a:t>8</a:t>
            </a:r>
            <a:r>
              <a:rPr sz="1600" b="0" spc="40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570455A5-91DD-451A-8E5E-CAE8F970315C}"/>
              </a:ext>
            </a:extLst>
          </p:cNvPr>
          <p:cNvSpPr txBox="1"/>
          <p:nvPr/>
        </p:nvSpPr>
        <p:spPr>
          <a:xfrm>
            <a:off x="5773307" y="324898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</a:t>
            </a:r>
            <a:r>
              <a:rPr sz="1600" b="0" spc="40" dirty="0">
                <a:cs typeface="EnBW DIN Pro Medium"/>
              </a:rPr>
              <a:t>5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7" name="object 33">
            <a:extLst>
              <a:ext uri="{FF2B5EF4-FFF2-40B4-BE49-F238E27FC236}">
                <a16:creationId xmlns:a16="http://schemas.microsoft.com/office/drawing/2014/main" id="{26FBD569-D7BC-436A-8B26-C13ED3645608}"/>
              </a:ext>
            </a:extLst>
          </p:cNvPr>
          <p:cNvSpPr txBox="1"/>
          <p:nvPr/>
        </p:nvSpPr>
        <p:spPr>
          <a:xfrm>
            <a:off x="5702207" y="2392097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10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CBD2BF8B-EE1E-4022-95E6-7C19E211AB42}"/>
              </a:ext>
            </a:extLst>
          </p:cNvPr>
          <p:cNvSpPr txBox="1"/>
          <p:nvPr/>
        </p:nvSpPr>
        <p:spPr>
          <a:xfrm>
            <a:off x="5702207" y="4170689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25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25500C0B-0211-448F-954B-3E2F7C239177}"/>
              </a:ext>
            </a:extLst>
          </p:cNvPr>
          <p:cNvSpPr>
            <a:spLocks noChangeAspect="1"/>
          </p:cNvSpPr>
          <p:nvPr/>
        </p:nvSpPr>
        <p:spPr>
          <a:xfrm>
            <a:off x="4267563" y="2214649"/>
            <a:ext cx="649605" cy="64643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BE30C678-54C5-4FDE-9001-BFD9948B8A84}"/>
              </a:ext>
            </a:extLst>
          </p:cNvPr>
          <p:cNvSpPr>
            <a:spLocks noChangeAspect="1"/>
          </p:cNvSpPr>
          <p:nvPr/>
        </p:nvSpPr>
        <p:spPr>
          <a:xfrm>
            <a:off x="4090715" y="4761148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1,2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81E64D7D-1595-43DC-BFD0-A7C2F5341A73}"/>
              </a:ext>
            </a:extLst>
          </p:cNvPr>
          <p:cNvSpPr>
            <a:spLocks noChangeAspect="1"/>
          </p:cNvSpPr>
          <p:nvPr/>
        </p:nvSpPr>
        <p:spPr>
          <a:xfrm>
            <a:off x="4276770" y="400086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4EDA2DE9-E7E6-4C74-B34F-C30DDC1A0DF1}"/>
              </a:ext>
            </a:extLst>
          </p:cNvPr>
          <p:cNvSpPr>
            <a:spLocks noChangeAspect="1"/>
          </p:cNvSpPr>
          <p:nvPr/>
        </p:nvSpPr>
        <p:spPr>
          <a:xfrm>
            <a:off x="7124720" y="2960948"/>
            <a:ext cx="867600" cy="867600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1,0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54E29337-37B2-46BB-BEC8-AB47660585BC}"/>
              </a:ext>
            </a:extLst>
          </p:cNvPr>
          <p:cNvSpPr>
            <a:spLocks noChangeAspect="1"/>
          </p:cNvSpPr>
          <p:nvPr/>
        </p:nvSpPr>
        <p:spPr>
          <a:xfrm>
            <a:off x="7223885" y="2204864"/>
            <a:ext cx="669271" cy="66600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400" b="1" dirty="0">
                <a:solidFill>
                  <a:schemeClr val="bg1"/>
                </a:solidFill>
                <a:cs typeface="EnBW DIN Pro"/>
              </a:rPr>
              <a:t>0,4</a:t>
            </a:r>
            <a:endParaRPr lang="de-DE" sz="24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id="{3FB22B93-5D72-4D37-A959-1C6E7E817BD1}"/>
              </a:ext>
            </a:extLst>
          </p:cNvPr>
          <p:cNvSpPr>
            <a:spLocks noChangeAspect="1"/>
          </p:cNvSpPr>
          <p:nvPr/>
        </p:nvSpPr>
        <p:spPr>
          <a:xfrm>
            <a:off x="7241720" y="4945998"/>
            <a:ext cx="633600" cy="6336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0,3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25BF1CBF-4DDF-4E93-B9BB-D94AED3F3650}"/>
              </a:ext>
            </a:extLst>
          </p:cNvPr>
          <p:cNvSpPr>
            <a:spLocks noChangeAspect="1"/>
          </p:cNvSpPr>
          <p:nvPr/>
        </p:nvSpPr>
        <p:spPr>
          <a:xfrm>
            <a:off x="7175120" y="3933056"/>
            <a:ext cx="766800" cy="76680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800" b="1" dirty="0">
                <a:solidFill>
                  <a:schemeClr val="bg1"/>
                </a:solidFill>
                <a:cs typeface="EnBW DIN Pro"/>
              </a:rPr>
              <a:t>0,7</a:t>
            </a:r>
            <a:endParaRPr lang="de-DE" sz="28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B8F7BBB-0B25-4620-887C-73274CF7CAD8}"/>
              </a:ext>
            </a:extLst>
          </p:cNvPr>
          <p:cNvSpPr txBox="1"/>
          <p:nvPr/>
        </p:nvSpPr>
        <p:spPr>
          <a:xfrm>
            <a:off x="6975508" y="1844824"/>
            <a:ext cx="1166025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86440" algn="ctr"/>
            <a:r>
              <a:rPr lang="de-DE" i="0" u="none" strike="noStrike" baseline="0" dirty="0">
                <a:solidFill>
                  <a:schemeClr val="bg2"/>
                </a:solidFill>
                <a:latin typeface="+mj-lt"/>
              </a:rPr>
              <a:t>Ziel 2020</a:t>
            </a:r>
            <a:endParaRPr lang="de-DE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8FD661F-3A55-48E3-81BD-2CBE173B1586}"/>
              </a:ext>
            </a:extLst>
          </p:cNvPr>
          <p:cNvSpPr txBox="1"/>
          <p:nvPr/>
        </p:nvSpPr>
        <p:spPr>
          <a:xfrm>
            <a:off x="4059687" y="1844824"/>
            <a:ext cx="1065356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100740" algn="ctr"/>
            <a:r>
              <a:rPr lang="de-DE" i="0" u="none" strike="noStrike" baseline="0" dirty="0">
                <a:solidFill>
                  <a:schemeClr val="tx2"/>
                </a:solidFill>
                <a:latin typeface="+mj-lt"/>
              </a:rPr>
              <a:t>Ist 2020</a:t>
            </a:r>
            <a:endParaRPr lang="de-D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4D021D6-8F65-4CA7-AB1B-2271C989565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</a:t>
            </a:r>
            <a:r>
              <a:rPr lang="de-DE" sz="1000" spc="10" dirty="0" err="1">
                <a:cs typeface="EnBW DIN Pro"/>
              </a:rPr>
              <a:t>A</a:t>
            </a:r>
            <a:r>
              <a:rPr lang="de-DE" sz="1000" spc="-10" dirty="0" err="1">
                <a:cs typeface="EnBW DIN Pro"/>
              </a:rPr>
              <a:t>d</a:t>
            </a:r>
            <a:r>
              <a:rPr lang="de-DE" sz="1000" spc="5" dirty="0" err="1">
                <a:cs typeface="EnBW DIN Pro"/>
              </a:rPr>
              <a:t>j</a:t>
            </a:r>
            <a:r>
              <a:rPr lang="de-DE" sz="1000" spc="-5" dirty="0" err="1">
                <a:cs typeface="EnBW DIN Pro"/>
              </a:rPr>
              <a:t>u</a:t>
            </a:r>
            <a:r>
              <a:rPr lang="de-DE" sz="1000" spc="-20" dirty="0" err="1">
                <a:cs typeface="EnBW DIN Pro"/>
              </a:rPr>
              <a:t>s</a:t>
            </a:r>
            <a:r>
              <a:rPr lang="de-DE" sz="1000" spc="5" dirty="0" err="1">
                <a:cs typeface="EnBW DIN Pro"/>
              </a:rPr>
              <a:t>t</a:t>
            </a:r>
            <a:r>
              <a:rPr lang="de-DE" sz="1000" spc="10" dirty="0" err="1">
                <a:cs typeface="EnBW DIN Pro"/>
              </a:rPr>
              <a:t>e</a:t>
            </a:r>
            <a:r>
              <a:rPr lang="de-DE" sz="1000" dirty="0" err="1">
                <a:cs typeface="EnBW DIN Pro"/>
              </a:rPr>
              <a:t>d</a:t>
            </a:r>
            <a:r>
              <a:rPr lang="de-DE" sz="1000" spc="-20" dirty="0">
                <a:cs typeface="EnBW DIN Pro"/>
              </a:rPr>
              <a:t> </a:t>
            </a:r>
            <a:r>
              <a:rPr lang="de-DE" sz="1000" dirty="0">
                <a:cs typeface="EnBW DIN Pro"/>
              </a:rPr>
              <a:t>E</a:t>
            </a:r>
            <a:r>
              <a:rPr lang="de-DE" sz="1000" spc="-10" dirty="0">
                <a:cs typeface="EnBW DIN Pro"/>
              </a:rPr>
              <a:t>B</a:t>
            </a:r>
            <a:r>
              <a:rPr lang="de-DE" sz="1000" spc="-5" dirty="0">
                <a:cs typeface="EnBW DIN Pro"/>
              </a:rPr>
              <a:t>I</a:t>
            </a:r>
            <a:r>
              <a:rPr lang="de-DE" sz="1000" spc="-10" dirty="0">
                <a:cs typeface="EnBW DIN Pro"/>
              </a:rPr>
              <a:t>T</a:t>
            </a:r>
            <a:r>
              <a:rPr lang="de-DE" sz="1000" spc="-20" dirty="0">
                <a:cs typeface="EnBW DIN Pro"/>
              </a:rPr>
              <a:t>D</a:t>
            </a:r>
            <a:r>
              <a:rPr lang="de-DE" sz="1000" dirty="0">
                <a:cs typeface="EnBW DIN Pro"/>
              </a:rPr>
              <a:t>A</a:t>
            </a:r>
            <a:endParaRPr lang="de-DE" sz="1000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75C0401-5843-4FAC-9F78-D360E0B70CE6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2ECA46A-43B7-47C9-B70D-6FD0FA740CC0}"/>
              </a:ext>
            </a:extLst>
          </p:cNvPr>
          <p:cNvCxnSpPr>
            <a:cxnSpLocks/>
          </p:cNvCxnSpPr>
          <p:nvPr/>
        </p:nvCxnSpPr>
        <p:spPr>
          <a:xfrm flipV="1">
            <a:off x="5231904" y="4509120"/>
            <a:ext cx="1656184" cy="25202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1A06AFB-BC8E-4F49-B5D8-70E5B275AC00}"/>
              </a:ext>
            </a:extLst>
          </p:cNvPr>
          <p:cNvCxnSpPr>
            <a:cxnSpLocks/>
          </p:cNvCxnSpPr>
          <p:nvPr/>
        </p:nvCxnSpPr>
        <p:spPr>
          <a:xfrm flipV="1">
            <a:off x="5232400" y="5549900"/>
            <a:ext cx="1619250" cy="190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>
            <a:extLst>
              <a:ext uri="{FF2B5EF4-FFF2-40B4-BE49-F238E27FC236}">
                <a16:creationId xmlns:a16="http://schemas.microsoft.com/office/drawing/2014/main" id="{54F8C7E0-F086-4BB0-BEE8-0E8C995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5830EAB9-539F-4B78-B76B-928A97ED8844}"/>
              </a:ext>
            </a:extLst>
          </p:cNvPr>
          <p:cNvSpPr txBox="1"/>
          <p:nvPr/>
        </p:nvSpPr>
        <p:spPr>
          <a:xfrm>
            <a:off x="6383338" y="5913276"/>
            <a:ext cx="165687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dirty="0">
                <a:latin typeface="+mj-lt"/>
              </a:rPr>
              <a:t>3,2 Mrd. €</a:t>
            </a: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6F0DA418-FFDD-4F88-89B6-15C557302915}"/>
              </a:ext>
            </a:extLst>
          </p:cNvPr>
          <p:cNvSpPr txBox="1"/>
          <p:nvPr/>
        </p:nvSpPr>
        <p:spPr>
          <a:xfrm>
            <a:off x="4048639" y="5913276"/>
            <a:ext cx="175701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dirty="0">
                <a:latin typeface="+mj-lt"/>
              </a:rPr>
              <a:t>2,8 Mrd. €</a:t>
            </a: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08E17ED8-217C-48F1-B1BE-6885E8A7A842}"/>
              </a:ext>
            </a:extLst>
          </p:cNvPr>
          <p:cNvSpPr txBox="1"/>
          <p:nvPr/>
        </p:nvSpPr>
        <p:spPr>
          <a:xfrm>
            <a:off x="289366" y="5229200"/>
            <a:ext cx="1474763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defPPr>
              <a:defRPr lang="de-DE"/>
            </a:defPPr>
            <a:lvl1pPr marL="12700" algn="ctr">
              <a:spcBef>
                <a:spcPts val="100"/>
              </a:spcBef>
              <a:defRPr sz="2000" b="1">
                <a:cs typeface="EnBW DIN Pro Medium"/>
              </a:defRPr>
            </a:lvl1pPr>
          </a:lstStyle>
          <a:p>
            <a:r>
              <a:rPr sz="4400" dirty="0">
                <a:latin typeface="+mj-lt"/>
              </a:rPr>
              <a:t>2020</a:t>
            </a: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0B74C6B8-FBA3-425B-846B-77079A6EC5B4}"/>
              </a:ext>
            </a:extLst>
          </p:cNvPr>
          <p:cNvSpPr txBox="1"/>
          <p:nvPr/>
        </p:nvSpPr>
        <p:spPr>
          <a:xfrm>
            <a:off x="10463940" y="5229200"/>
            <a:ext cx="1402628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400" b="1" dirty="0">
                <a:latin typeface="+mj-lt"/>
                <a:cs typeface="EnBW DIN Pro Medium"/>
              </a:rPr>
              <a:t>2025</a:t>
            </a: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184DAECB-88D2-4F72-99D7-5F0461F45581}"/>
              </a:ext>
            </a:extLst>
          </p:cNvPr>
          <p:cNvSpPr txBox="1"/>
          <p:nvPr/>
        </p:nvSpPr>
        <p:spPr>
          <a:xfrm>
            <a:off x="2135560" y="3133344"/>
            <a:ext cx="2350135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Vertriebe</a:t>
            </a:r>
            <a:endParaRPr sz="1600" dirty="0">
              <a:cs typeface="EnBW DIN Pro Medium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7ABE0AF9-4B1F-4D79-9FD6-FE6EB483C562}"/>
              </a:ext>
            </a:extLst>
          </p:cNvPr>
          <p:cNvSpPr txBox="1"/>
          <p:nvPr/>
        </p:nvSpPr>
        <p:spPr>
          <a:xfrm>
            <a:off x="2135560" y="3593591"/>
            <a:ext cx="2353310" cy="255839"/>
          </a:xfrm>
          <a:prstGeom prst="rect">
            <a:avLst/>
          </a:prstGeom>
          <a:noFill/>
        </p:spPr>
        <p:txBody>
          <a:bodyPr vert="horz" wrap="square" lIns="0" tIns="9525" rIns="0" bIns="0" rtlCol="0" anchor="ctr" anchorCtr="0">
            <a:spAutoFit/>
          </a:bodyPr>
          <a:lstStyle/>
          <a:p>
            <a:pPr marL="107950" algn="r">
              <a:spcBef>
                <a:spcPts val="75"/>
              </a:spcBef>
            </a:pPr>
            <a:r>
              <a:rPr sz="1600" b="0" dirty="0">
                <a:cs typeface="EnBW DIN Pro Medium"/>
              </a:rPr>
              <a:t>Netze</a:t>
            </a:r>
            <a:endParaRPr sz="1600" dirty="0">
              <a:cs typeface="EnBW DIN Pro Medium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3ABC0C4A-281B-4C37-870F-CA6736284726}"/>
              </a:ext>
            </a:extLst>
          </p:cNvPr>
          <p:cNvSpPr txBox="1"/>
          <p:nvPr/>
        </p:nvSpPr>
        <p:spPr>
          <a:xfrm>
            <a:off x="2135560" y="5562600"/>
            <a:ext cx="2353310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Erzeugung &amp; Handel</a:t>
            </a:r>
            <a:endParaRPr sz="1600" dirty="0">
              <a:cs typeface="EnBW DIN Pro Medium"/>
            </a:endParaRPr>
          </a:p>
        </p:txBody>
      </p:sp>
      <p:sp>
        <p:nvSpPr>
          <p:cNvPr id="79" name="object 15">
            <a:extLst>
              <a:ext uri="{FF2B5EF4-FFF2-40B4-BE49-F238E27FC236}">
                <a16:creationId xmlns:a16="http://schemas.microsoft.com/office/drawing/2014/main" id="{9A781391-8E20-4509-B6C2-BC821977D606}"/>
              </a:ext>
            </a:extLst>
          </p:cNvPr>
          <p:cNvSpPr txBox="1"/>
          <p:nvPr/>
        </p:nvSpPr>
        <p:spPr>
          <a:xfrm>
            <a:off x="2135560" y="4751832"/>
            <a:ext cx="2356485" cy="255198"/>
          </a:xfrm>
          <a:prstGeom prst="rect">
            <a:avLst/>
          </a:prstGeom>
          <a:noFill/>
        </p:spPr>
        <p:txBody>
          <a:bodyPr vert="horz" wrap="square" lIns="0" tIns="8890" rIns="0" bIns="0" rtlCol="0" anchor="ctr" anchorCtr="0">
            <a:spAutoFit/>
          </a:bodyPr>
          <a:lstStyle/>
          <a:p>
            <a:pPr marL="107950" algn="r">
              <a:spcBef>
                <a:spcPts val="70"/>
              </a:spcBef>
            </a:pPr>
            <a:r>
              <a:rPr sz="1600" b="0" dirty="0">
                <a:cs typeface="EnBW DIN Pro Medium"/>
              </a:rPr>
              <a:t>Erneuerbare Energien</a:t>
            </a:r>
            <a:endParaRPr sz="1600" dirty="0">
              <a:cs typeface="EnBW DIN Pro Medium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2DFA3E32-7594-413E-9C9A-15F2A299740C}"/>
              </a:ext>
            </a:extLst>
          </p:cNvPr>
          <p:cNvSpPr/>
          <p:nvPr/>
        </p:nvSpPr>
        <p:spPr>
          <a:xfrm>
            <a:off x="4780788" y="5512302"/>
            <a:ext cx="1131570" cy="48895"/>
          </a:xfrm>
          <a:custGeom>
            <a:avLst/>
            <a:gdLst/>
            <a:ahLst/>
            <a:cxnLst/>
            <a:rect l="l" t="t" r="r" b="b"/>
            <a:pathLst>
              <a:path w="1131570" h="48895">
                <a:moveTo>
                  <a:pt x="0" y="48780"/>
                </a:moveTo>
                <a:lnTo>
                  <a:pt x="1131252" y="0"/>
                </a:lnTo>
              </a:path>
            </a:pathLst>
          </a:custGeom>
          <a:ln w="9525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86" name="object 22">
            <a:extLst>
              <a:ext uri="{FF2B5EF4-FFF2-40B4-BE49-F238E27FC236}">
                <a16:creationId xmlns:a16="http://schemas.microsoft.com/office/drawing/2014/main" id="{5F576C7E-65B2-49E3-BF66-84970D9C4E4B}"/>
              </a:ext>
            </a:extLst>
          </p:cNvPr>
          <p:cNvSpPr/>
          <p:nvPr/>
        </p:nvSpPr>
        <p:spPr>
          <a:xfrm>
            <a:off x="4349680" y="5916834"/>
            <a:ext cx="2981960" cy="5080"/>
          </a:xfrm>
          <a:custGeom>
            <a:avLst/>
            <a:gdLst/>
            <a:ahLst/>
            <a:cxnLst/>
            <a:rect l="l" t="t" r="r" b="b"/>
            <a:pathLst>
              <a:path w="2981959" h="5079">
                <a:moveTo>
                  <a:pt x="0" y="0"/>
                </a:moveTo>
                <a:lnTo>
                  <a:pt x="2981845" y="0"/>
                </a:lnTo>
              </a:path>
              <a:path w="2981959" h="5079">
                <a:moveTo>
                  <a:pt x="0" y="4762"/>
                </a:moveTo>
                <a:lnTo>
                  <a:pt x="2981845" y="4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id="{48EF27DB-47B0-41F6-93AA-801C395B1E5C}"/>
              </a:ext>
            </a:extLst>
          </p:cNvPr>
          <p:cNvSpPr txBox="1"/>
          <p:nvPr/>
        </p:nvSpPr>
        <p:spPr>
          <a:xfrm>
            <a:off x="7750800" y="4450073"/>
            <a:ext cx="2656689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Nachhaltige</a:t>
            </a:r>
            <a:r>
              <a:rPr dirty="0">
                <a:cs typeface="EnBW DIN Pro Medium"/>
              </a:rPr>
              <a:t> </a:t>
            </a:r>
            <a:r>
              <a:rPr lang="de-DE" dirty="0">
                <a:cs typeface="EnBW DIN Pro Medium"/>
              </a:rPr>
              <a:t>E</a:t>
            </a:r>
            <a:r>
              <a:rPr dirty="0" err="1">
                <a:cs typeface="EnBW DIN Pro Medium"/>
              </a:rPr>
              <a:t>rzeugungs</a:t>
            </a:r>
            <a:r>
              <a:rPr lang="de-DE" dirty="0">
                <a:cs typeface="EnBW DIN Pro Medium"/>
              </a:rPr>
              <a:t>-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endParaRPr dirty="0">
              <a:cs typeface="EnBW DIN Pro Medium"/>
            </a:endParaRPr>
          </a:p>
        </p:txBody>
      </p:sp>
      <p:sp>
        <p:nvSpPr>
          <p:cNvPr id="92" name="object 27">
            <a:extLst>
              <a:ext uri="{FF2B5EF4-FFF2-40B4-BE49-F238E27FC236}">
                <a16:creationId xmlns:a16="http://schemas.microsoft.com/office/drawing/2014/main" id="{9504240F-CECE-4D7B-B0E9-DAD99672B77D}"/>
              </a:ext>
            </a:extLst>
          </p:cNvPr>
          <p:cNvSpPr txBox="1"/>
          <p:nvPr/>
        </p:nvSpPr>
        <p:spPr>
          <a:xfrm>
            <a:off x="7750800" y="2348880"/>
            <a:ext cx="2736134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>
                <a:cs typeface="EnBW DIN Pro Medium"/>
              </a:rPr>
              <a:t>Intelligente </a:t>
            </a:r>
            <a:r>
              <a:rPr dirty="0" err="1">
                <a:cs typeface="EnBW DIN Pro Medium"/>
              </a:rPr>
              <a:t>Infrastruktur</a:t>
            </a:r>
            <a:r>
              <a:rPr dirty="0">
                <a:cs typeface="EnBW DIN Pro Medium"/>
              </a:rPr>
              <a:t> 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für</a:t>
            </a:r>
            <a:r>
              <a:rPr dirty="0">
                <a:cs typeface="EnBW DIN Pro Medium"/>
              </a:rPr>
              <a:t> Kund*innen</a:t>
            </a:r>
          </a:p>
        </p:txBody>
      </p:sp>
      <p:graphicFrame>
        <p:nvGraphicFramePr>
          <p:cNvPr id="93" name="object 28">
            <a:extLst>
              <a:ext uri="{FF2B5EF4-FFF2-40B4-BE49-F238E27FC236}">
                <a16:creationId xmlns:a16="http://schemas.microsoft.com/office/drawing/2014/main" id="{E4475DB1-D628-4A70-9763-A2BE662DF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95103"/>
              </p:ext>
            </p:extLst>
          </p:nvPr>
        </p:nvGraphicFramePr>
        <p:xfrm>
          <a:off x="4613141" y="3134867"/>
          <a:ext cx="628015" cy="278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object 29">
            <a:extLst>
              <a:ext uri="{FF2B5EF4-FFF2-40B4-BE49-F238E27FC236}">
                <a16:creationId xmlns:a16="http://schemas.microsoft.com/office/drawing/2014/main" id="{1B7798A4-DBB4-4205-A9D5-C021A4B69FF7}"/>
              </a:ext>
            </a:extLst>
          </p:cNvPr>
          <p:cNvSpPr txBox="1"/>
          <p:nvPr/>
        </p:nvSpPr>
        <p:spPr>
          <a:xfrm>
            <a:off x="7750800" y="3399476"/>
            <a:ext cx="1717778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Systemkritische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r>
              <a:rPr lang="de-DE" dirty="0">
                <a:cs typeface="EnBW DIN Pro Medium"/>
              </a:rPr>
              <a:t>21,5</a:t>
            </a:r>
            <a:endParaRPr dirty="0">
              <a:cs typeface="EnBW DIN Pro Medium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8320B4-E977-47AE-BCDA-ECEA868AA0D5}"/>
              </a:ext>
            </a:extLst>
          </p:cNvPr>
          <p:cNvSpPr/>
          <p:nvPr/>
        </p:nvSpPr>
        <p:spPr>
          <a:xfrm>
            <a:off x="6888088" y="4509120"/>
            <a:ext cx="648072" cy="1404156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1,3</a:t>
            </a:r>
            <a:endParaRPr lang="de-DE" dirty="0">
              <a:cs typeface="EnBW DIN Pro"/>
            </a:endParaRPr>
          </a:p>
          <a:p>
            <a:pPr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4F1BAE53-E96D-45E2-BE69-19E59C4CA7F3}"/>
              </a:ext>
            </a:extLst>
          </p:cNvPr>
          <p:cNvSpPr/>
          <p:nvPr/>
        </p:nvSpPr>
        <p:spPr>
          <a:xfrm>
            <a:off x="6888088" y="3068960"/>
            <a:ext cx="648072" cy="1440160"/>
          </a:xfrm>
          <a:prstGeom prst="rect">
            <a:avLst/>
          </a:prstGeom>
          <a:solidFill>
            <a:srgbClr val="FE8F1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8288" algn="ctr" rtl="0" eaLnBrk="1" fontAlgn="t" latinLnBrk="0" hangingPunct="1">
              <a:spcBef>
                <a:spcPts val="885"/>
              </a:spcBef>
              <a:spcAft>
                <a:spcPts val="0"/>
              </a:spcAft>
            </a:pPr>
            <a:r>
              <a:rPr lang="de-DE" b="1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1,3</a:t>
            </a:r>
            <a:endParaRPr lang="de-DE" b="0" i="0" u="none" strike="noStrike" dirty="0">
              <a:solidFill>
                <a:schemeClr val="tx1"/>
              </a:solidFill>
              <a:effectLst/>
            </a:endParaRPr>
          </a:p>
          <a:p>
            <a:pPr marL="18288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Mrd.</a:t>
            </a:r>
            <a:r>
              <a:rPr lang="de-DE" sz="1200" b="0" i="0" u="none" strike="noStrike" kern="1200" spc="-45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€</a:t>
            </a:r>
            <a:endParaRPr lang="de-DE" sz="1200" b="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F715B28-F067-4DD7-92FA-2374A911553F}"/>
              </a:ext>
            </a:extLst>
          </p:cNvPr>
          <p:cNvSpPr/>
          <p:nvPr/>
        </p:nvSpPr>
        <p:spPr>
          <a:xfrm>
            <a:off x="6888088" y="2420888"/>
            <a:ext cx="648072" cy="648072"/>
          </a:xfrm>
          <a:prstGeom prst="rect">
            <a:avLst/>
          </a:prstGeom>
          <a:solidFill>
            <a:srgbClr val="1195E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3020" algn="ctr">
              <a:lnSpc>
                <a:spcPct val="100000"/>
              </a:lnSpc>
              <a:spcBef>
                <a:spcPts val="1065"/>
              </a:spcBef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0,6</a:t>
            </a:r>
            <a:endParaRPr lang="de-DE" dirty="0">
              <a:cs typeface="EnBW DIN Pro"/>
            </a:endParaRPr>
          </a:p>
          <a:p>
            <a:pPr marL="33655"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D34322E-4577-4688-A758-E58A3A56E098}"/>
              </a:ext>
            </a:extLst>
          </p:cNvPr>
          <p:cNvCxnSpPr/>
          <p:nvPr/>
        </p:nvCxnSpPr>
        <p:spPr>
          <a:xfrm>
            <a:off x="6887394" y="5553236"/>
            <a:ext cx="6487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FFBAD6B-1C4A-43E9-B2BF-10BA32F478D8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1CA55-1DCB-4F5E-BDC8-5F151195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Diagramm, Texte und Störer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40B273-A920-432E-8DA2-88F9AEEE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DA52B-3433-4B86-9060-C2DF5E3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86E68D28-E532-43E0-A25E-5D86EEF0B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921272"/>
              </p:ext>
            </p:extLst>
          </p:nvPr>
        </p:nvGraphicFramePr>
        <p:xfrm>
          <a:off x="3395663" y="2312876"/>
          <a:ext cx="8388350" cy="22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55FC8B5-4B2C-430D-B29A-E61E8C8EAF6C}"/>
              </a:ext>
            </a:extLst>
          </p:cNvPr>
          <p:cNvSpPr txBox="1">
            <a:spLocks/>
          </p:cNvSpPr>
          <p:nvPr/>
        </p:nvSpPr>
        <p:spPr>
          <a:xfrm>
            <a:off x="3395155" y="1844675"/>
            <a:ext cx="838885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38C8963-122B-4989-9A8C-74F3B85B65D9}"/>
              </a:ext>
            </a:extLst>
          </p:cNvPr>
          <p:cNvSpPr txBox="1">
            <a:spLocks/>
          </p:cNvSpPr>
          <p:nvPr/>
        </p:nvSpPr>
        <p:spPr>
          <a:xfrm>
            <a:off x="442913" y="1933575"/>
            <a:ext cx="2375884" cy="261154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Hier steht eine Kernaussage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ipsum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amet</a:t>
            </a:r>
            <a:endParaRPr lang="de-DE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DF3906A-E34D-4F3F-A9B0-6744247F30B3}"/>
              </a:ext>
            </a:extLst>
          </p:cNvPr>
          <p:cNvCxnSpPr>
            <a:cxnSpLocks/>
          </p:cNvCxnSpPr>
          <p:nvPr/>
        </p:nvCxnSpPr>
        <p:spPr>
          <a:xfrm flipH="1">
            <a:off x="406798" y="4725144"/>
            <a:ext cx="113772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848A23A-3B80-4A96-A252-F1E9FAB97AE2}"/>
              </a:ext>
            </a:extLst>
          </p:cNvPr>
          <p:cNvSpPr txBox="1">
            <a:spLocks/>
          </p:cNvSpPr>
          <p:nvPr/>
        </p:nvSpPr>
        <p:spPr>
          <a:xfrm>
            <a:off x="638351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8007A115-235C-4286-B688-44CD35C69D76}"/>
              </a:ext>
            </a:extLst>
          </p:cNvPr>
          <p:cNvSpPr txBox="1">
            <a:spLocks/>
          </p:cNvSpPr>
          <p:nvPr/>
        </p:nvSpPr>
        <p:spPr>
          <a:xfrm>
            <a:off x="40729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8D1298-DC0F-488F-BAC5-CD4FAED00B54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8CC955-014C-C9ED-3B97-7C3447A9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380" y="1873676"/>
            <a:ext cx="878400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F4932-EF80-41FB-8011-6E2BE8A6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8F6E5F-2104-4CE7-ACCC-21CA7DE5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A2081-9A79-4F67-BD9C-49D91CD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130F3CA-313F-4A48-8AC4-EEBD558365FE}"/>
              </a:ext>
            </a:extLst>
          </p:cNvPr>
          <p:cNvSpPr txBox="1">
            <a:spLocks/>
          </p:cNvSpPr>
          <p:nvPr/>
        </p:nvSpPr>
        <p:spPr>
          <a:xfrm>
            <a:off x="4439815" y="4231008"/>
            <a:ext cx="7309273" cy="179028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Key messages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A90AE09-AF09-4CFF-A755-91C7A74621D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3802A38-00D8-4AB5-A03A-6A4B1905A197}"/>
              </a:ext>
            </a:extLst>
          </p:cNvPr>
          <p:cNvSpPr txBox="1">
            <a:spLocks/>
          </p:cNvSpPr>
          <p:nvPr/>
        </p:nvSpPr>
        <p:spPr>
          <a:xfrm>
            <a:off x="407368" y="4329100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E06D933-B9B3-4437-968A-62AACBD20138}"/>
              </a:ext>
            </a:extLst>
          </p:cNvPr>
          <p:cNvSpPr txBox="1">
            <a:spLocks/>
          </p:cNvSpPr>
          <p:nvPr/>
        </p:nvSpPr>
        <p:spPr>
          <a:xfrm>
            <a:off x="6383957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37E0A91-44F0-4CAF-B9CD-18FA42893D1E}"/>
              </a:ext>
            </a:extLst>
          </p:cNvPr>
          <p:cNvGraphicFramePr/>
          <p:nvPr/>
        </p:nvGraphicFramePr>
        <p:xfrm>
          <a:off x="407368" y="4820505"/>
          <a:ext cx="3703441" cy="15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6837B18-90BF-4B36-9057-5B501EC3A36A}"/>
              </a:ext>
            </a:extLst>
          </p:cNvPr>
          <p:cNvGraphicFramePr/>
          <p:nvPr/>
        </p:nvGraphicFramePr>
        <p:xfrm>
          <a:off x="6383339" y="2369916"/>
          <a:ext cx="3169044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D69043B-2993-4601-BEB8-9D9598BBB340}"/>
              </a:ext>
            </a:extLst>
          </p:cNvPr>
          <p:cNvGraphicFramePr/>
          <p:nvPr/>
        </p:nvGraphicFramePr>
        <p:xfrm>
          <a:off x="407368" y="2369916"/>
          <a:ext cx="3703441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DE8543FC-5DA0-4099-9528-0EF0A8D6DA4E}"/>
              </a:ext>
            </a:extLst>
          </p:cNvPr>
          <p:cNvGraphicFramePr>
            <a:graphicFrameLocks noGrp="1"/>
          </p:cNvGraphicFramePr>
          <p:nvPr/>
        </p:nvGraphicFramePr>
        <p:xfrm>
          <a:off x="9660395" y="2312986"/>
          <a:ext cx="2124239" cy="131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424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Other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Wind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9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Run-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of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-river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feld 16">
            <a:extLst>
              <a:ext uri="{FF2B5EF4-FFF2-40B4-BE49-F238E27FC236}">
                <a16:creationId xmlns:a16="http://schemas.microsoft.com/office/drawing/2014/main" id="{32C6B128-4174-4C3E-A62B-A5DFA418BA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95097" y="2060848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+3%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F9AA5CC-DD65-45E2-A62A-5E662D74C3A4}"/>
              </a:ext>
            </a:extLst>
          </p:cNvPr>
          <p:cNvCxnSpPr>
            <a:cxnSpLocks/>
          </p:cNvCxnSpPr>
          <p:nvPr/>
        </p:nvCxnSpPr>
        <p:spPr>
          <a:xfrm flipV="1">
            <a:off x="2871354" y="2282651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6">
            <a:extLst>
              <a:ext uri="{FF2B5EF4-FFF2-40B4-BE49-F238E27FC236}">
                <a16:creationId xmlns:a16="http://schemas.microsoft.com/office/drawing/2014/main" id="{7D9EC6EB-7CBB-450B-B831-D6C7FD4142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15387" y="4534525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-9%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DCF039F-72C3-45C6-8C64-02E0780FECE4}"/>
              </a:ext>
            </a:extLst>
          </p:cNvPr>
          <p:cNvCxnSpPr>
            <a:cxnSpLocks/>
          </p:cNvCxnSpPr>
          <p:nvPr/>
        </p:nvCxnSpPr>
        <p:spPr>
          <a:xfrm>
            <a:off x="2891644" y="4730923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037EB784-7781-4442-A1AC-8DD715DBF67E}"/>
              </a:ext>
            </a:extLst>
          </p:cNvPr>
          <p:cNvSpPr/>
          <p:nvPr/>
        </p:nvSpPr>
        <p:spPr bwMode="gray">
          <a:xfrm>
            <a:off x="4259801" y="2690808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Lorem ipsum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2841A2B-9EEB-4C9A-B804-1E95F2E3BD18}"/>
              </a:ext>
            </a:extLst>
          </p:cNvPr>
          <p:cNvSpPr/>
          <p:nvPr/>
        </p:nvSpPr>
        <p:spPr bwMode="gray">
          <a:xfrm>
            <a:off x="4259801" y="3147666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Lorem ipsum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5CD4C2-A422-4510-9447-FF7CC01FEE3D}"/>
              </a:ext>
            </a:extLst>
          </p:cNvPr>
          <p:cNvSpPr>
            <a:spLocks/>
          </p:cNvSpPr>
          <p:nvPr/>
        </p:nvSpPr>
        <p:spPr bwMode="auto">
          <a:xfrm flipH="1">
            <a:off x="3943504" y="2684110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AE97A12-053B-4672-AED7-AFDBC8A4B64A}"/>
              </a:ext>
            </a:extLst>
          </p:cNvPr>
          <p:cNvSpPr>
            <a:spLocks/>
          </p:cNvSpPr>
          <p:nvPr/>
        </p:nvSpPr>
        <p:spPr bwMode="auto">
          <a:xfrm flipH="1">
            <a:off x="3943504" y="3140968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603F88E-64B3-48D5-95EC-9A38DD8008F9}"/>
              </a:ext>
            </a:extLst>
          </p:cNvPr>
          <p:cNvCxnSpPr>
            <a:cxnSpLocks/>
          </p:cNvCxnSpPr>
          <p:nvPr/>
        </p:nvCxnSpPr>
        <p:spPr>
          <a:xfrm>
            <a:off x="407368" y="3630055"/>
            <a:ext cx="113766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3AC71BF-C101-48BA-BCD6-D97F2758E887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44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2A06BEAD-84D3-9F0D-1ACF-6563DD0FA1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7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0256D4D-5D54-4D84-8E46-BA8352A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BEC5940-52AE-4C01-A9B7-84CAC6EA9021}"/>
              </a:ext>
            </a:extLst>
          </p:cNvPr>
          <p:cNvGrpSpPr/>
          <p:nvPr/>
        </p:nvGrpSpPr>
        <p:grpSpPr>
          <a:xfrm>
            <a:off x="407368" y="3768689"/>
            <a:ext cx="8568952" cy="1008000"/>
            <a:chOff x="407368" y="3768689"/>
            <a:chExt cx="8134735" cy="1008000"/>
          </a:xfrm>
        </p:grpSpPr>
        <p:sp>
          <p:nvSpPr>
            <p:cNvPr id="15" name="Eingekerbter Richtungspfeil 16">
              <a:extLst>
                <a:ext uri="{FF2B5EF4-FFF2-40B4-BE49-F238E27FC236}">
                  <a16:creationId xmlns:a16="http://schemas.microsoft.com/office/drawing/2014/main" id="{443AE7A6-DCF8-4DFD-8769-3D10BD7DABD2}"/>
                </a:ext>
              </a:extLst>
            </p:cNvPr>
            <p:cNvSpPr/>
            <p:nvPr/>
          </p:nvSpPr>
          <p:spPr bwMode="auto">
            <a:xfrm>
              <a:off x="3057927" y="3768689"/>
              <a:ext cx="2972685" cy="1008000"/>
            </a:xfrm>
            <a:prstGeom prst="chevron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92000" tIns="35991" rIns="0" bIns="35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latin typeface="+mj-lt"/>
                </a:rPr>
                <a:t>Lorem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6" name="Richtungspfeil 19">
              <a:extLst>
                <a:ext uri="{FF2B5EF4-FFF2-40B4-BE49-F238E27FC236}">
                  <a16:creationId xmlns:a16="http://schemas.microsoft.com/office/drawing/2014/main" id="{8877BB4B-69BB-4381-B56E-01CE31959F0F}"/>
                </a:ext>
              </a:extLst>
            </p:cNvPr>
            <p:cNvSpPr/>
            <p:nvPr/>
          </p:nvSpPr>
          <p:spPr bwMode="auto">
            <a:xfrm>
              <a:off x="407368" y="3768689"/>
              <a:ext cx="2848054" cy="1008000"/>
            </a:xfrm>
            <a:prstGeom prst="homePlate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0" tIns="35991" rIns="0" bIns="35991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600" dirty="0" err="1">
                  <a:latin typeface="+mj-lt"/>
                </a:rPr>
                <a:t>Lorem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7" name="Eingekerbter Richtungspfeil 20">
              <a:extLst>
                <a:ext uri="{FF2B5EF4-FFF2-40B4-BE49-F238E27FC236}">
                  <a16:creationId xmlns:a16="http://schemas.microsoft.com/office/drawing/2014/main" id="{5DE700CF-2A32-4079-B17C-EF79BD6ED92A}"/>
                </a:ext>
              </a:extLst>
            </p:cNvPr>
            <p:cNvSpPr/>
            <p:nvPr/>
          </p:nvSpPr>
          <p:spPr bwMode="auto">
            <a:xfrm>
              <a:off x="5833116" y="3768689"/>
              <a:ext cx="2708987" cy="1008000"/>
            </a:xfrm>
            <a:prstGeom prst="chevron">
              <a:avLst>
                <a:gd name="adj" fmla="val 27425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1200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Lorem</a:t>
              </a:r>
              <a:r>
                <a:rPr lang="de-DE" sz="1600" dirty="0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ipsum</a:t>
              </a:r>
              <a:b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</a:b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Intensive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process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of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consulation</a:t>
              </a:r>
              <a:endParaRPr lang="de-DE" sz="1600" dirty="0">
                <a:solidFill>
                  <a:schemeClr val="bg1"/>
                </a:solidFill>
                <a:cs typeface="EnBW DIN Pro"/>
                <a:sym typeface="EnBW DIN Pro"/>
              </a:endParaRPr>
            </a:p>
          </p:txBody>
        </p:sp>
      </p:grp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2712F40-4DA0-4CE0-8464-2B336D4B1C94}"/>
              </a:ext>
            </a:extLst>
          </p:cNvPr>
          <p:cNvSpPr txBox="1">
            <a:spLocks/>
          </p:cNvSpPr>
          <p:nvPr/>
        </p:nvSpPr>
        <p:spPr>
          <a:xfrm>
            <a:off x="9120956" y="3768690"/>
            <a:ext cx="2663058" cy="10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500" dirty="0">
                <a:solidFill>
                  <a:schemeClr val="tx1"/>
                </a:solidFill>
              </a:rPr>
              <a:t>+25,3%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0BF8B55-E4C2-4531-897A-AB8DC98FB4C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46BD53C-A99D-45C9-9C39-7822BC18537A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C164B53-05E2-450A-BD0A-580B7012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08A6368A-C93C-56A1-A22F-02AACDAF1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8800" y="3949200"/>
            <a:ext cx="648000" cy="64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D206936-3405-906D-1CDE-2178070C1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800" y="3949200"/>
            <a:ext cx="648000" cy="64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123310D-23C0-CD6E-D2C6-97CEBF98B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6986" y="399905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057AF13-D06A-4437-B50B-FB9EEE71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sp>
        <p:nvSpPr>
          <p:cNvPr id="15" name="Eingekerbter Richtungspfeil 16">
            <a:extLst>
              <a:ext uri="{FF2B5EF4-FFF2-40B4-BE49-F238E27FC236}">
                <a16:creationId xmlns:a16="http://schemas.microsoft.com/office/drawing/2014/main" id="{443AE7A6-DCF8-4DFD-8769-3D10BD7DABD2}"/>
              </a:ext>
            </a:extLst>
          </p:cNvPr>
          <p:cNvSpPr/>
          <p:nvPr/>
        </p:nvSpPr>
        <p:spPr bwMode="auto">
          <a:xfrm>
            <a:off x="3879707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latin typeface="+mj-lt"/>
              </a:rPr>
              <a:t>Lorem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6" name="Richtungspfeil 19">
            <a:extLst>
              <a:ext uri="{FF2B5EF4-FFF2-40B4-BE49-F238E27FC236}">
                <a16:creationId xmlns:a16="http://schemas.microsoft.com/office/drawing/2014/main" id="{8877BB4B-69BB-4381-B56E-01CE31959F0F}"/>
              </a:ext>
            </a:extLst>
          </p:cNvPr>
          <p:cNvSpPr/>
          <p:nvPr/>
        </p:nvSpPr>
        <p:spPr bwMode="auto">
          <a:xfrm>
            <a:off x="1307748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72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600" dirty="0" err="1">
                <a:latin typeface="+mj-lt"/>
              </a:rPr>
              <a:t>Lorem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7" name="Eingekerbter Richtungspfeil 20">
            <a:extLst>
              <a:ext uri="{FF2B5EF4-FFF2-40B4-BE49-F238E27FC236}">
                <a16:creationId xmlns:a16="http://schemas.microsoft.com/office/drawing/2014/main" id="{5DE700CF-2A32-4079-B17C-EF79BD6ED92A}"/>
              </a:ext>
            </a:extLst>
          </p:cNvPr>
          <p:cNvSpPr/>
          <p:nvPr/>
        </p:nvSpPr>
        <p:spPr bwMode="auto">
          <a:xfrm>
            <a:off x="6451666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latin typeface="+mj-lt"/>
                <a:cs typeface="EnBW DIN Pro"/>
                <a:sym typeface="EnBW DIN Pro"/>
              </a:rPr>
              <a:t>Lorem</a:t>
            </a:r>
            <a:r>
              <a:rPr lang="de-DE" sz="1600" dirty="0">
                <a:latin typeface="+mj-lt"/>
                <a:cs typeface="EnBW DIN Pro"/>
                <a:sym typeface="EnBW DIN Pro"/>
              </a:rPr>
              <a:t> </a:t>
            </a:r>
            <a:r>
              <a:rPr lang="de-DE" sz="1600" dirty="0" err="1">
                <a:latin typeface="+mj-lt"/>
                <a:cs typeface="EnBW DIN Pro"/>
                <a:sym typeface="EnBW DIN Pro"/>
              </a:rPr>
              <a:t>ipsum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>
                <a:cs typeface="EnBW DIN Pro"/>
                <a:sym typeface="EnBW DIN Pro"/>
              </a:rPr>
              <a:t>Intensive </a:t>
            </a:r>
            <a:r>
              <a:rPr lang="de-DE" sz="1600" dirty="0" err="1">
                <a:cs typeface="EnBW DIN Pro"/>
                <a:sym typeface="EnBW DIN Pro"/>
              </a:rPr>
              <a:t>process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of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 err="1">
                <a:cs typeface="EnBW DIN Pro"/>
                <a:sym typeface="EnBW DIN Pro"/>
              </a:rPr>
              <a:t>consulation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lasting</a:t>
            </a:r>
            <a:r>
              <a:rPr lang="de-DE" sz="1600" dirty="0">
                <a:cs typeface="EnBW DIN Pro"/>
                <a:sym typeface="EnBW DIN Pro"/>
              </a:rPr>
              <a:t>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0B5F67F-399E-40A4-971E-284C6DA5F286}"/>
              </a:ext>
            </a:extLst>
          </p:cNvPr>
          <p:cNvSpPr>
            <a:spLocks/>
          </p:cNvSpPr>
          <p:nvPr/>
        </p:nvSpPr>
        <p:spPr bwMode="auto">
          <a:xfrm>
            <a:off x="3467708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033D41C-39B3-4995-9DB9-5A7EB0BDBAFC}"/>
              </a:ext>
            </a:extLst>
          </p:cNvPr>
          <p:cNvSpPr>
            <a:spLocks/>
          </p:cNvSpPr>
          <p:nvPr/>
        </p:nvSpPr>
        <p:spPr bwMode="auto">
          <a:xfrm>
            <a:off x="6039667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EA90FE-0B6B-4BB3-BE3B-EAF4FA2271EE}"/>
              </a:ext>
            </a:extLst>
          </p:cNvPr>
          <p:cNvGrpSpPr/>
          <p:nvPr/>
        </p:nvGrpSpPr>
        <p:grpSpPr>
          <a:xfrm>
            <a:off x="407368" y="3760807"/>
            <a:ext cx="8280920" cy="1008112"/>
            <a:chOff x="407368" y="3753036"/>
            <a:chExt cx="8820770" cy="100811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1DBBDCC-BABA-4217-A52B-BE64E23D3C67}"/>
                </a:ext>
              </a:extLst>
            </p:cNvPr>
            <p:cNvCxnSpPr/>
            <p:nvPr/>
          </p:nvCxnSpPr>
          <p:spPr>
            <a:xfrm flipV="1">
              <a:off x="407368" y="3753036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1838A66-4330-42D6-8A6D-399451540DCA}"/>
                </a:ext>
              </a:extLst>
            </p:cNvPr>
            <p:cNvCxnSpPr/>
            <p:nvPr/>
          </p:nvCxnSpPr>
          <p:spPr>
            <a:xfrm flipV="1">
              <a:off x="407368" y="4761148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</p:grp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79BAF00F-C458-4F3B-A21F-9D578C2D0C6A}"/>
              </a:ext>
            </a:extLst>
          </p:cNvPr>
          <p:cNvSpPr txBox="1">
            <a:spLocks/>
          </p:cNvSpPr>
          <p:nvPr/>
        </p:nvSpPr>
        <p:spPr>
          <a:xfrm>
            <a:off x="8904312" y="3760863"/>
            <a:ext cx="2844316" cy="100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500" dirty="0">
                <a:solidFill>
                  <a:schemeClr val="tx1"/>
                </a:solidFill>
              </a:rPr>
              <a:t>+25,3%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FD05BCB-E34B-428D-BE14-DA9524C6CD6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82C0CEE-4CE3-498B-A278-7919D1D56B57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2E5B127-FCF3-43B5-BD86-933E9F1B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564D876-BE0F-ACC8-A4A5-1FBDBCEE7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3826800"/>
            <a:ext cx="878400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2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3248347"/>
            <a:ext cx="8640762" cy="3025453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1CE0C3-ED16-7F86-F825-4D5CCE88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3683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draußen, Himmel, Person, Schwimmen enthält.&#10;&#10;Automatisch generierte Beschreibung">
            <a:extLst>
              <a:ext uri="{FF2B5EF4-FFF2-40B4-BE49-F238E27FC236}">
                <a16:creationId xmlns:a16="http://schemas.microsoft.com/office/drawing/2014/main" id="{AE171DEB-845D-B840-0774-948B540C3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5400675" cy="4429125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44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4634FD-5A48-296D-08C0-ED42C0247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456" y="419925"/>
            <a:ext cx="1584176" cy="3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45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46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bg2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79475D-236F-DECA-DDE8-5ED52917B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633" y="420107"/>
            <a:ext cx="1583998" cy="3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C127F2-8FB2-4D13-96A9-4B9155FC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  <a:solidFill>
            <a:schemeClr val="accent1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CB1AF88-17F7-4463-B0A7-2B3CF306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47</a:t>
            </a:fld>
            <a:endParaRPr lang="de-DE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4EBE68-9614-4914-B9E9-801559EC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68D0B97-934C-49E5-9EE8-5C3004FF644C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40E1C2-CF2F-4379-96DC-FECFD856B71A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2A3F2A-0039-4793-941C-132E97DCE3CA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  <a:endParaRPr lang="de-DE"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FBAE5F-BAB1-4935-8886-FDB24B3DFCF0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029404F-207D-4FCA-8EDC-3155633BB925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B950565-523F-4E9F-A930-6668B23F53F6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2CEA70D-28B4-489D-ADDB-3405A9108252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Erzeugung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&amp; Handel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7297EC5-1485-47EB-876F-CEF6BAAE3C27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  <a:endParaRPr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5DF80F8-BC2F-4793-8563-542C2FF1D4A5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CC12A210-F226-4448-839E-CBF03DA98C14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ECF75F37-4809-4CF6-9EBF-6A2AD625382F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7D0B3DD8-44DE-417C-B5E5-21E9599CD81C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2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| Stand April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48</a:t>
            </a:fld>
            <a:endParaRPr lang="de-DE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FFD645-34A0-E001-FBAD-C9FE4660A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1D96B093-58DE-678D-0F8F-26BECB6AFBC4}"/>
              </a:ext>
            </a:extLst>
          </p:cNvPr>
          <p:cNvSpPr txBox="1">
            <a:spLocks/>
          </p:cNvSpPr>
          <p:nvPr/>
        </p:nvSpPr>
        <p:spPr>
          <a:xfrm>
            <a:off x="6384032" y="1844674"/>
            <a:ext cx="5399980" cy="442912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C0164-ADF7-97B3-4C2C-AA3773E7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8DCA59-6491-2381-9248-570FCBF60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9E821D5-4E5A-5577-9BE4-75390895A860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15C7F55-ACED-B754-4C8E-EB0C53195D87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F09C615-E4F5-BE13-DD36-490FA7D012F3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  <a:endParaRPr lang="de-DE"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144F608-609E-B7CE-B43E-D53661D055CE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D2C20DC-C6A8-D9EF-9386-8F5C5FD047A7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4CDC28C-FBA4-366A-8216-FEA498522E45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79438E2-46D6-B6C8-8DED-C929DF2E0880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Erzeugung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&amp; Handel</a:t>
            </a: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15664104-A0E0-0CC5-7E25-391E96EACCF2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  <a:endParaRPr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BE23281-4EC1-32F4-F955-C2BB097B41FB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CF32C29C-6A43-D67C-CABE-46D2297098EF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7AD6EDA0-418F-474C-9354-AB5ACAAEF58B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8BE20717-A74E-480F-5C27-7F54B30B7992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7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3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A1963BC1-94D0-C865-9B2C-A0A751491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82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50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555314"/>
              </p:ext>
            </p:extLst>
          </p:nvPr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12660"/>
              </p:ext>
            </p:extLst>
          </p:nvPr>
        </p:nvGraphicFramePr>
        <p:xfrm>
          <a:off x="407989" y="1880828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69567"/>
              </p:ext>
            </p:extLst>
          </p:nvPr>
        </p:nvGraphicFramePr>
        <p:xfrm>
          <a:off x="407989" y="1880828"/>
          <a:ext cx="540067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295D4B5-A94B-FE2B-DD63-24AF3027D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3B239F2-FFAB-4EF2-EF2B-C17300E05C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</a:t>
            </a:r>
          </a:p>
          <a:p>
            <a:pPr lvl="2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53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07683"/>
              </p:ext>
            </p:extLst>
          </p:nvPr>
        </p:nvGraphicFramePr>
        <p:xfrm>
          <a:off x="407989" y="2312876"/>
          <a:ext cx="7415209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20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84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11376026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6418958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</p:spTree>
    <p:extLst>
      <p:ext uri="{BB962C8B-B14F-4D97-AF65-F5344CB8AC3E}">
        <p14:creationId xmlns:p14="http://schemas.microsoft.com/office/powerpoint/2010/main" val="5129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7415411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403103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4943871" y="2312876"/>
            <a:ext cx="2914453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3B9A00B-AB2B-46C4-964D-3CFE9BC4B206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F13B3E-E4E8-486E-98A0-17B9AA9D2A1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4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7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57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56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C06AD3-9638-46CC-84FA-90DA2E85AA7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B04538C-93E1-448D-8EA9-C7BEDF743B4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306F54-2CD5-4618-AA0E-17A1E184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3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58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5CF4A33-627F-4709-B980-187E3CEBA1B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BD3AE2C-8DCF-4609-9863-C2D15ED91BB7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5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59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1585654-00C9-409B-9701-88FC052C17B8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ED4333E-BC07-40F3-9763-FEA4D00DE780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CA867B7-D5F3-4AEB-B637-35008A2A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8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71FDA4CE-953B-3DA1-62E1-984F162044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3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60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FA5A145-D5D7-4D3F-AE7D-BB55A52C48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D06A61A-0E30-44AC-9048-C3B084D6124A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3564036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D5FF1EC-D447-4ACC-9564-4CF18772B09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50C218E-7652-4548-9823-46BFD195294F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8FEEAD8-C603-445E-9B92-42C73DF6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7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62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1E44958-1509-4EE9-AC30-1B38D255A03D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59D8AF0-E52E-492D-B0E9-F7C614A1D1A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5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63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7415408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11376027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2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7704139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8FB83F5-17EA-48D1-91FF-6EEB166C6030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3D65E74-CD06-49D0-8636-4EA78E7FDCEB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5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67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C0E4FF9-64C3-40A0-ADF5-DBC28B2100B7}"/>
              </a:ext>
            </a:extLst>
          </p:cNvPr>
          <p:cNvSpPr txBox="1">
            <a:spLocks/>
          </p:cNvSpPr>
          <p:nvPr/>
        </p:nvSpPr>
        <p:spPr>
          <a:xfrm>
            <a:off x="6383338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15B9578-CC74-4E02-8DF2-63C08A6056C3}"/>
              </a:ext>
            </a:extLst>
          </p:cNvPr>
          <p:cNvSpPr txBox="1">
            <a:spLocks/>
          </p:cNvSpPr>
          <p:nvPr/>
        </p:nvSpPr>
        <p:spPr>
          <a:xfrm>
            <a:off x="407987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31847"/>
              </p:ext>
            </p:extLst>
          </p:nvPr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75920"/>
              </p:ext>
            </p:extLst>
          </p:nvPr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4637E94-D21E-43F1-AF4D-79B663DB639A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10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68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/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/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49FE9B-4A6E-38A6-6D1F-FADD0E9C5DB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03A6FDE-F1B2-6F4A-B75E-638D2E234938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C7D158-2860-3C24-E976-E59CE788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15F4A80-1747-F9A4-1F79-C246458F9F8B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33480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57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3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06C864E2-7BDE-229D-D6DC-0CF33E8B47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4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Tabelle</a:t>
            </a:r>
            <a:r>
              <a:rPr lang="en-US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ACA45-C53A-0E49-BFD3-B1B13855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68DE56-70F2-1641-BAD1-65F99C68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70</a:t>
            </a:fld>
            <a:endParaRPr lang="en-GB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5AB7DDB-6682-4F10-8723-31C9CE596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64786"/>
              </p:ext>
            </p:extLst>
          </p:nvPr>
        </p:nvGraphicFramePr>
        <p:xfrm>
          <a:off x="407989" y="1844675"/>
          <a:ext cx="11376024" cy="4069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Überschrift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spc="0" dirty="0" err="1">
                          <a:solidFill>
                            <a:schemeClr val="tx1"/>
                          </a:solidFill>
                          <a:latin typeface="+mn-lt"/>
                        </a:rPr>
                        <a:t>Beschreibung</a:t>
                      </a:r>
                      <a:endParaRPr lang="en-US" sz="1600" b="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Kostentabelle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C8AB27-7ACB-B84E-B640-34A228CE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F7CA57D-0CD4-5540-862A-066B86D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71</a:t>
            </a:fld>
            <a:endParaRPr lang="en-GB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F82031D4-B34B-4DB6-822F-9F7EE9DFE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45402"/>
              </p:ext>
            </p:extLst>
          </p:nvPr>
        </p:nvGraphicFramePr>
        <p:xfrm>
          <a:off x="407987" y="1844675"/>
          <a:ext cx="11376025" cy="2806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8582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2367443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Erster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Zweiter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cap="all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6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 und</a:t>
            </a:r>
            <a:br>
              <a:rPr lang="de-DE" dirty="0"/>
            </a:br>
            <a:r>
              <a:rPr lang="de-DE" dirty="0"/>
              <a:t>Projektpläne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9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73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188082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F58699E-5EEE-4AC6-BF62-D42EAD81DE29}"/>
              </a:ext>
            </a:extLst>
          </p:cNvPr>
          <p:cNvCxnSpPr>
            <a:cxnSpLocks/>
          </p:cNvCxnSpPr>
          <p:nvPr/>
        </p:nvCxnSpPr>
        <p:spPr>
          <a:xfrm>
            <a:off x="260996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5FF8AE8-78B8-4477-9879-DBEBF0CFC7D9}"/>
              </a:ext>
            </a:extLst>
          </p:cNvPr>
          <p:cNvCxnSpPr>
            <a:cxnSpLocks/>
          </p:cNvCxnSpPr>
          <p:nvPr/>
        </p:nvCxnSpPr>
        <p:spPr>
          <a:xfrm>
            <a:off x="4876097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1AF5BD5-6908-43D7-AA83-88B8EF957A3C}"/>
              </a:ext>
            </a:extLst>
          </p:cNvPr>
          <p:cNvCxnSpPr>
            <a:cxnSpLocks/>
          </p:cNvCxnSpPr>
          <p:nvPr/>
        </p:nvCxnSpPr>
        <p:spPr>
          <a:xfrm>
            <a:off x="714223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1C37039-2C87-4FD6-9128-CC2E1AD42660}"/>
              </a:ext>
            </a:extLst>
          </p:cNvPr>
          <p:cNvCxnSpPr>
            <a:cxnSpLocks/>
          </p:cNvCxnSpPr>
          <p:nvPr/>
        </p:nvCxnSpPr>
        <p:spPr>
          <a:xfrm>
            <a:off x="9408368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2853304"/>
            <a:ext cx="212423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74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600189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833748-3746-42BC-8402-717BA988C30C}"/>
              </a:ext>
            </a:extLst>
          </p:cNvPr>
          <p:cNvGrpSpPr/>
          <p:nvPr/>
        </p:nvGrpSpPr>
        <p:grpSpPr>
          <a:xfrm>
            <a:off x="2609962" y="3320988"/>
            <a:ext cx="6798406" cy="2952316"/>
            <a:chOff x="2609962" y="2853304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320988"/>
            <a:ext cx="212423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2AE7B00A-4671-4DC5-98D5-C4D453F46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2123" y="1844824"/>
            <a:ext cx="698238" cy="69823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DB7A186-DEE2-4284-BADA-B2BD9F1CB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0376" y="1844824"/>
            <a:ext cx="698238" cy="6982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3DCFED-F9D6-D295-3E49-DF58FA721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3887" y="1844824"/>
            <a:ext cx="698238" cy="6982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116AE4-2EAA-00D3-DB85-601CE590C2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7" y="1886400"/>
            <a:ext cx="698400" cy="698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6F600B-94ED-F1A9-C48F-DF85286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42800" y="1846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75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85354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80DD9A-9ABD-4604-B884-605CB84D9874}"/>
              </a:ext>
            </a:extLst>
          </p:cNvPr>
          <p:cNvGrpSpPr/>
          <p:nvPr/>
        </p:nvGrpSpPr>
        <p:grpSpPr>
          <a:xfrm>
            <a:off x="2609962" y="3537392"/>
            <a:ext cx="6798406" cy="2736408"/>
            <a:chOff x="2609962" y="3537392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537392"/>
            <a:ext cx="212423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B52350D-7408-4AB6-8A73-64C8061945B2}"/>
              </a:ext>
            </a:extLst>
          </p:cNvPr>
          <p:cNvSpPr/>
          <p:nvPr/>
        </p:nvSpPr>
        <p:spPr>
          <a:xfrm>
            <a:off x="1379367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93A09F3-D75F-4D69-B1C7-6FEA761462DB}"/>
              </a:ext>
            </a:extLst>
          </p:cNvPr>
          <p:cNvSpPr/>
          <p:nvPr/>
        </p:nvSpPr>
        <p:spPr>
          <a:xfrm>
            <a:off x="3647619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27B03AD-14DA-4754-8BAB-91F64F0042E3}"/>
              </a:ext>
            </a:extLst>
          </p:cNvPr>
          <p:cNvSpPr/>
          <p:nvPr/>
        </p:nvSpPr>
        <p:spPr>
          <a:xfrm>
            <a:off x="5915871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B8A82CD-0EA2-463B-921E-5A2F89C0BCAB}"/>
              </a:ext>
            </a:extLst>
          </p:cNvPr>
          <p:cNvSpPr/>
          <p:nvPr/>
        </p:nvSpPr>
        <p:spPr>
          <a:xfrm>
            <a:off x="8184123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896D542-E679-45D9-A5EB-D41225D9A003}"/>
              </a:ext>
            </a:extLst>
          </p:cNvPr>
          <p:cNvSpPr/>
          <p:nvPr/>
        </p:nvSpPr>
        <p:spPr>
          <a:xfrm>
            <a:off x="10452376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80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7FC2F70C-C8A0-42CC-AD9F-C3F566314261}"/>
              </a:ext>
            </a:extLst>
          </p:cNvPr>
          <p:cNvSpPr/>
          <p:nvPr/>
        </p:nvSpPr>
        <p:spPr>
          <a:xfrm>
            <a:off x="5151288" y="3390065"/>
            <a:ext cx="2040087" cy="1368000"/>
          </a:xfrm>
          <a:custGeom>
            <a:avLst/>
            <a:gdLst>
              <a:gd name="connsiteX0" fmla="*/ 0 w 2040087"/>
              <a:gd name="connsiteY0" fmla="*/ 0 h 1368000"/>
              <a:gd name="connsiteX1" fmla="*/ 1865100 w 2040087"/>
              <a:gd name="connsiteY1" fmla="*/ 0 h 1368000"/>
              <a:gd name="connsiteX2" fmla="*/ 2040087 w 2040087"/>
              <a:gd name="connsiteY2" fmla="*/ 705685 h 1368000"/>
              <a:gd name="connsiteX3" fmla="*/ 1876659 w 2040087"/>
              <a:gd name="connsiteY3" fmla="*/ 1368000 h 1368000"/>
              <a:gd name="connsiteX4" fmla="*/ 12114 w 2040087"/>
              <a:gd name="connsiteY4" fmla="*/ 1368000 h 1368000"/>
              <a:gd name="connsiteX5" fmla="*/ 176362 w 2040087"/>
              <a:gd name="connsiteY5" fmla="*/ 70251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087" h="1368000">
                <a:moveTo>
                  <a:pt x="0" y="0"/>
                </a:moveTo>
                <a:lnTo>
                  <a:pt x="1865100" y="0"/>
                </a:lnTo>
                <a:lnTo>
                  <a:pt x="2040087" y="705685"/>
                </a:lnTo>
                <a:lnTo>
                  <a:pt x="1876659" y="1368000"/>
                </a:lnTo>
                <a:lnTo>
                  <a:pt x="12114" y="1368000"/>
                </a:lnTo>
                <a:lnTo>
                  <a:pt x="176362" y="702510"/>
                </a:lnTo>
                <a:close/>
              </a:path>
            </a:pathLst>
          </a:custGeom>
          <a:solidFill>
            <a:schemeClr val="tx2"/>
          </a:solidFill>
          <a:ln w="762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76</a:t>
            </a:fld>
            <a:endParaRPr lang="de-DE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F9DCA395-F7EB-41C7-AACE-A55A7B7D9348}"/>
              </a:ext>
            </a:extLst>
          </p:cNvPr>
          <p:cNvSpPr/>
          <p:nvPr/>
        </p:nvSpPr>
        <p:spPr>
          <a:xfrm>
            <a:off x="442913" y="3395026"/>
            <a:ext cx="1995487" cy="1368000"/>
          </a:xfrm>
          <a:custGeom>
            <a:avLst/>
            <a:gdLst>
              <a:gd name="connsiteX0" fmla="*/ 0 w 2029526"/>
              <a:gd name="connsiteY0" fmla="*/ 0 h 1368000"/>
              <a:gd name="connsiteX1" fmla="*/ 1856148 w 2029526"/>
              <a:gd name="connsiteY1" fmla="*/ 0 h 1368000"/>
              <a:gd name="connsiteX2" fmla="*/ 2029526 w 2029526"/>
              <a:gd name="connsiteY2" fmla="*/ 690844 h 1368000"/>
              <a:gd name="connsiteX3" fmla="*/ 2029526 w 2029526"/>
              <a:gd name="connsiteY3" fmla="*/ 697989 h 1368000"/>
              <a:gd name="connsiteX4" fmla="*/ 1865282 w 2029526"/>
              <a:gd name="connsiteY4" fmla="*/ 1368000 h 1368000"/>
              <a:gd name="connsiteX5" fmla="*/ 0 w 2029526"/>
              <a:gd name="connsiteY5" fmla="*/ 136800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9526" h="1368000">
                <a:moveTo>
                  <a:pt x="0" y="0"/>
                </a:moveTo>
                <a:lnTo>
                  <a:pt x="1856148" y="0"/>
                </a:lnTo>
                <a:lnTo>
                  <a:pt x="2029526" y="690844"/>
                </a:lnTo>
                <a:lnTo>
                  <a:pt x="2029526" y="697989"/>
                </a:lnTo>
                <a:lnTo>
                  <a:pt x="1865282" y="1368000"/>
                </a:lnTo>
                <a:lnTo>
                  <a:pt x="0" y="13680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CEFB2A30-D782-424C-AD5C-2034B5E54E41}"/>
              </a:ext>
            </a:extLst>
          </p:cNvPr>
          <p:cNvSpPr/>
          <p:nvPr/>
        </p:nvSpPr>
        <p:spPr>
          <a:xfrm>
            <a:off x="9963149" y="3395026"/>
            <a:ext cx="1785939" cy="1368000"/>
          </a:xfrm>
          <a:custGeom>
            <a:avLst/>
            <a:gdLst>
              <a:gd name="connsiteX0" fmla="*/ 0 w 1828800"/>
              <a:gd name="connsiteY0" fmla="*/ 0 h 1368000"/>
              <a:gd name="connsiteX1" fmla="*/ 1828800 w 1828800"/>
              <a:gd name="connsiteY1" fmla="*/ 0 h 1368000"/>
              <a:gd name="connsiteX2" fmla="*/ 1828800 w 1828800"/>
              <a:gd name="connsiteY2" fmla="*/ 1368000 h 1368000"/>
              <a:gd name="connsiteX3" fmla="*/ 6682 w 1828800"/>
              <a:gd name="connsiteY3" fmla="*/ 1368000 h 1368000"/>
              <a:gd name="connsiteX4" fmla="*/ 172155 w 1828800"/>
              <a:gd name="connsiteY4" fmla="*/ 697548 h 1368000"/>
              <a:gd name="connsiteX5" fmla="*/ 0 w 1828800"/>
              <a:gd name="connsiteY5" fmla="*/ 11797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368000">
                <a:moveTo>
                  <a:pt x="0" y="0"/>
                </a:moveTo>
                <a:lnTo>
                  <a:pt x="1828800" y="0"/>
                </a:lnTo>
                <a:lnTo>
                  <a:pt x="1828800" y="1368000"/>
                </a:lnTo>
                <a:lnTo>
                  <a:pt x="6682" y="1368000"/>
                </a:lnTo>
                <a:lnTo>
                  <a:pt x="172155" y="697548"/>
                </a:lnTo>
                <a:lnTo>
                  <a:pt x="0" y="11797"/>
                </a:lnTo>
                <a:close/>
              </a:path>
            </a:pathLst>
          </a:custGeom>
          <a:solidFill>
            <a:schemeClr val="bg2"/>
          </a:solidFill>
          <a:ln w="7620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AAE1F8A-7150-4816-BD7B-8B6A6BFDB5FB}"/>
              </a:ext>
            </a:extLst>
          </p:cNvPr>
          <p:cNvSpPr/>
          <p:nvPr/>
        </p:nvSpPr>
        <p:spPr>
          <a:xfrm>
            <a:off x="1919536" y="1881189"/>
            <a:ext cx="552904" cy="4390181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C33E90B-5AA8-40DC-8D66-39B0D618970A}"/>
              </a:ext>
            </a:extLst>
          </p:cNvPr>
          <p:cNvSpPr/>
          <p:nvPr/>
        </p:nvSpPr>
        <p:spPr>
          <a:xfrm>
            <a:off x="4774367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04E6C11F-D439-4D70-B620-F96AD54A1217}"/>
              </a:ext>
            </a:extLst>
          </p:cNvPr>
          <p:cNvSpPr/>
          <p:nvPr/>
        </p:nvSpPr>
        <p:spPr>
          <a:xfrm>
            <a:off x="6638471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E7DA747-57B4-4073-87CD-C046B8C25E73}"/>
              </a:ext>
            </a:extLst>
          </p:cNvPr>
          <p:cNvSpPr/>
          <p:nvPr/>
        </p:nvSpPr>
        <p:spPr>
          <a:xfrm>
            <a:off x="9539540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049ECA-7A54-6AA7-4B49-AA2785104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600" y="2242800"/>
            <a:ext cx="698238" cy="6982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AC0653-047B-4637-C7D7-B0616A443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1600" y="2242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77</a:t>
            </a:fld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5126C0-6977-4FF4-AD45-AB6FB99D319E}"/>
              </a:ext>
            </a:extLst>
          </p:cNvPr>
          <p:cNvSpPr/>
          <p:nvPr/>
        </p:nvSpPr>
        <p:spPr>
          <a:xfrm>
            <a:off x="425525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DCC3540-0EDE-42C2-92A1-0BBF8A18FB12}"/>
              </a:ext>
            </a:extLst>
          </p:cNvPr>
          <p:cNvSpPr/>
          <p:nvPr/>
        </p:nvSpPr>
        <p:spPr>
          <a:xfrm>
            <a:off x="5178182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E188321-70A1-491F-ABDE-DA1CF4B3DA60}"/>
              </a:ext>
            </a:extLst>
          </p:cNvPr>
          <p:cNvSpPr/>
          <p:nvPr/>
        </p:nvSpPr>
        <p:spPr>
          <a:xfrm>
            <a:off x="9930841" y="3395026"/>
            <a:ext cx="1818247" cy="1368000"/>
          </a:xfrm>
          <a:prstGeom prst="rect">
            <a:avLst/>
          </a:prstGeom>
          <a:solidFill>
            <a:schemeClr val="bg2"/>
          </a:solidFill>
          <a:ln w="7620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F689AE8-CACD-4BBE-8F3B-42D962A7E56A}"/>
              </a:ext>
            </a:extLst>
          </p:cNvPr>
          <p:cNvCxnSpPr/>
          <p:nvPr/>
        </p:nvCxnSpPr>
        <p:spPr>
          <a:xfrm>
            <a:off x="5142215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BC91A97-37BE-47F3-BDC5-FD2595B86994}"/>
              </a:ext>
            </a:extLst>
          </p:cNvPr>
          <p:cNvCxnSpPr/>
          <p:nvPr/>
        </p:nvCxnSpPr>
        <p:spPr>
          <a:xfrm>
            <a:off x="2284208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DE69CE22-0B9E-4596-B6C0-B7E2C076F3D9}"/>
              </a:ext>
            </a:extLst>
          </p:cNvPr>
          <p:cNvCxnSpPr/>
          <p:nvPr/>
        </p:nvCxnSpPr>
        <p:spPr>
          <a:xfrm>
            <a:off x="9890991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8E1DD538-FE33-47B2-92AC-29361908E51D}"/>
              </a:ext>
            </a:extLst>
          </p:cNvPr>
          <p:cNvCxnSpPr/>
          <p:nvPr/>
        </p:nvCxnSpPr>
        <p:spPr>
          <a:xfrm>
            <a:off x="7029786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9AB663F-2BDA-41EE-8717-8A12685CCF95}"/>
              </a:ext>
            </a:extLst>
          </p:cNvPr>
          <p:cNvGrpSpPr/>
          <p:nvPr/>
        </p:nvGrpSpPr>
        <p:grpSpPr>
          <a:xfrm>
            <a:off x="2107846" y="3855864"/>
            <a:ext cx="364154" cy="462328"/>
            <a:chOff x="5250189" y="3455483"/>
            <a:chExt cx="364154" cy="462328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9FDE7DCF-3B32-4BAA-BC36-67543A6A5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607CB20-C7CA-4FDA-8D36-F1928465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1C0F7ED-21A1-4087-A888-D4CAFCD17002}"/>
              </a:ext>
            </a:extLst>
          </p:cNvPr>
          <p:cNvGrpSpPr/>
          <p:nvPr/>
        </p:nvGrpSpPr>
        <p:grpSpPr>
          <a:xfrm>
            <a:off x="4984164" y="3826522"/>
            <a:ext cx="364154" cy="462328"/>
            <a:chOff x="5250189" y="3455483"/>
            <a:chExt cx="364154" cy="46232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4DAA140-3E5F-4BA8-BFAC-727AC9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93AD2A45-CEFC-4596-86C5-977861EB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73DDCB0-344A-43F3-A6DE-7808F3D9F959}"/>
              </a:ext>
            </a:extLst>
          </p:cNvPr>
          <p:cNvGrpSpPr/>
          <p:nvPr/>
        </p:nvGrpSpPr>
        <p:grpSpPr>
          <a:xfrm>
            <a:off x="6847970" y="3797180"/>
            <a:ext cx="364154" cy="462328"/>
            <a:chOff x="5250189" y="3455483"/>
            <a:chExt cx="364154" cy="46232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8C34F460-4BA4-4AC6-AB73-09A9DA72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1A627DB-40F0-452F-B271-9E81B71DA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B4947A6-CDF0-4725-B91D-BD7DC17635D6}"/>
              </a:ext>
            </a:extLst>
          </p:cNvPr>
          <p:cNvGrpSpPr/>
          <p:nvPr/>
        </p:nvGrpSpPr>
        <p:grpSpPr>
          <a:xfrm>
            <a:off x="9696400" y="3767838"/>
            <a:ext cx="364154" cy="462328"/>
            <a:chOff x="5250189" y="3455483"/>
            <a:chExt cx="364154" cy="46232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39E27B7-246C-47CC-8FB8-7BA6E30E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29E587D-C000-4F0F-838E-64BAB0DB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074B2201-30DF-B7DC-4C77-EF448A092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600" y="2242800"/>
            <a:ext cx="698238" cy="6982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558D5-B163-56AB-94BB-36116CAA1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1600" y="2242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E115ED-C6E9-4BEF-9BCF-95E2B43AE21D}"/>
              </a:ext>
            </a:extLst>
          </p:cNvPr>
          <p:cNvSpPr/>
          <p:nvPr/>
        </p:nvSpPr>
        <p:spPr>
          <a:xfrm>
            <a:off x="443992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15B6AB-373D-4F3B-821F-D1064AD36CFC}"/>
              </a:ext>
            </a:extLst>
          </p:cNvPr>
          <p:cNvSpPr/>
          <p:nvPr/>
        </p:nvSpPr>
        <p:spPr>
          <a:xfrm>
            <a:off x="2676240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68838B-C1DC-4543-8E67-09006107E58B}"/>
              </a:ext>
            </a:extLst>
          </p:cNvPr>
          <p:cNvSpPr/>
          <p:nvPr/>
        </p:nvSpPr>
        <p:spPr>
          <a:xfrm>
            <a:off x="10164452" y="3465140"/>
            <a:ext cx="1583556" cy="122400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4331804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6420346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8508888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4331804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6420346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8508888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48B043B-19C8-4AE8-BA1C-3C181235C110}"/>
              </a:ext>
            </a:extLst>
          </p:cNvPr>
          <p:cNvCxnSpPr>
            <a:cxnSpLocks/>
          </p:cNvCxnSpPr>
          <p:nvPr/>
        </p:nvCxnSpPr>
        <p:spPr>
          <a:xfrm>
            <a:off x="5987853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9E0ACD9-6EEB-491A-9785-F7104EEB14EE}"/>
              </a:ext>
            </a:extLst>
          </p:cNvPr>
          <p:cNvSpPr/>
          <p:nvPr/>
        </p:nvSpPr>
        <p:spPr>
          <a:xfrm>
            <a:off x="3468757" y="2524539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B436483-20B0-49AF-A20C-EE4633B19675}"/>
              </a:ext>
            </a:extLst>
          </p:cNvPr>
          <p:cNvSpPr/>
          <p:nvPr/>
        </p:nvSpPr>
        <p:spPr>
          <a:xfrm flipV="1">
            <a:off x="3468757" y="4761148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83092EB-BC53-4703-9231-E7B172707613}"/>
              </a:ext>
            </a:extLst>
          </p:cNvPr>
          <p:cNvCxnSpPr>
            <a:cxnSpLocks/>
          </p:cNvCxnSpPr>
          <p:nvPr/>
        </p:nvCxnSpPr>
        <p:spPr>
          <a:xfrm>
            <a:off x="8076395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1D1E5A3-3373-4446-9139-E2F63724AA75}"/>
              </a:ext>
            </a:extLst>
          </p:cNvPr>
          <p:cNvCxnSpPr>
            <a:cxnSpLocks/>
          </p:cNvCxnSpPr>
          <p:nvPr/>
        </p:nvCxnSpPr>
        <p:spPr>
          <a:xfrm>
            <a:off x="5987853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3DE17BE-E593-4610-876A-8C89CE42F557}"/>
              </a:ext>
            </a:extLst>
          </p:cNvPr>
          <p:cNvCxnSpPr>
            <a:cxnSpLocks/>
          </p:cNvCxnSpPr>
          <p:nvPr/>
        </p:nvCxnSpPr>
        <p:spPr>
          <a:xfrm>
            <a:off x="8076395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63E11EFD-0170-492C-816A-D26BF4EE4DED}"/>
              </a:ext>
            </a:extLst>
          </p:cNvPr>
          <p:cNvSpPr/>
          <p:nvPr/>
        </p:nvSpPr>
        <p:spPr>
          <a:xfrm rot="5400000">
            <a:off x="10131199" y="2563198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2CDD57CB-CB28-47F3-A6AD-ADD1AA0D6E1F}"/>
              </a:ext>
            </a:extLst>
          </p:cNvPr>
          <p:cNvSpPr/>
          <p:nvPr/>
        </p:nvSpPr>
        <p:spPr>
          <a:xfrm rot="16200000" flipV="1">
            <a:off x="10131199" y="4799971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E81C1DA-6993-401B-9FC7-36F137835AAA}"/>
              </a:ext>
            </a:extLst>
          </p:cNvPr>
          <p:cNvCxnSpPr>
            <a:cxnSpLocks/>
          </p:cNvCxnSpPr>
          <p:nvPr/>
        </p:nvCxnSpPr>
        <p:spPr>
          <a:xfrm>
            <a:off x="2099894" y="4077140"/>
            <a:ext cx="504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79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3468018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5556250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7644792" y="1849789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3468018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5556250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7644792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058D0A-57C7-461D-BEBF-2B92AA3155A1}"/>
              </a:ext>
            </a:extLst>
          </p:cNvPr>
          <p:cNvSpPr/>
          <p:nvPr/>
        </p:nvSpPr>
        <p:spPr>
          <a:xfrm>
            <a:off x="4944952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860FE2-4AA6-4235-BDAE-D30F36F1BC63}"/>
              </a:ext>
            </a:extLst>
          </p:cNvPr>
          <p:cNvSpPr/>
          <p:nvPr/>
        </p:nvSpPr>
        <p:spPr>
          <a:xfrm>
            <a:off x="7033184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E7760D-48A4-42AD-A28A-B22D51C0AE19}"/>
              </a:ext>
            </a:extLst>
          </p:cNvPr>
          <p:cNvSpPr/>
          <p:nvPr/>
        </p:nvSpPr>
        <p:spPr>
          <a:xfrm>
            <a:off x="9121726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AEE970-681C-4A9A-8F5D-325C85DCD850}"/>
              </a:ext>
            </a:extLst>
          </p:cNvPr>
          <p:cNvSpPr/>
          <p:nvPr/>
        </p:nvSpPr>
        <p:spPr>
          <a:xfrm>
            <a:off x="4944952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D749FC-3E25-430C-A0F5-E9A30AEA376A}"/>
              </a:ext>
            </a:extLst>
          </p:cNvPr>
          <p:cNvSpPr/>
          <p:nvPr/>
        </p:nvSpPr>
        <p:spPr>
          <a:xfrm>
            <a:off x="7033184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3B2701-CB8F-4A95-AFF5-FEAC5AB7E78A}"/>
              </a:ext>
            </a:extLst>
          </p:cNvPr>
          <p:cNvSpPr/>
          <p:nvPr/>
        </p:nvSpPr>
        <p:spPr>
          <a:xfrm>
            <a:off x="9121726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16F2A09-617C-4244-8320-67E11EC05C0D}"/>
              </a:ext>
            </a:extLst>
          </p:cNvPr>
          <p:cNvSpPr/>
          <p:nvPr/>
        </p:nvSpPr>
        <p:spPr>
          <a:xfrm>
            <a:off x="2253556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DA4BB7F-A794-4EAE-9E93-90FCA4FD4624}"/>
              </a:ext>
            </a:extLst>
          </p:cNvPr>
          <p:cNvSpPr/>
          <p:nvPr/>
        </p:nvSpPr>
        <p:spPr>
          <a:xfrm>
            <a:off x="381968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FB26146-4CF7-4901-A6CD-750CD893102B}"/>
              </a:ext>
            </a:extLst>
          </p:cNvPr>
          <p:cNvSpPr/>
          <p:nvPr/>
        </p:nvSpPr>
        <p:spPr>
          <a:xfrm>
            <a:off x="10272464" y="3248993"/>
            <a:ext cx="1475612" cy="165616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ipsum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322F924-2F1D-4CAF-8D7D-AC716815173E}"/>
              </a:ext>
            </a:extLst>
          </p:cNvPr>
          <p:cNvCxnSpPr>
            <a:stCxn id="23" idx="6"/>
            <a:endCxn id="22" idx="2"/>
          </p:cNvCxnSpPr>
          <p:nvPr/>
        </p:nvCxnSpPr>
        <p:spPr>
          <a:xfrm>
            <a:off x="597968" y="4077072"/>
            <a:ext cx="1655588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54824836-0FB9-497A-B417-F0CDFB33FB3A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2469556" y="324899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98A41F57-A1C4-428A-B9F1-DC87403C9824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2469556" y="407707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14E6FD1-EBD5-4BEA-B8DF-21CC27F512F5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160952" y="324899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F0A13CC-1D78-4165-A8ED-60FFCA74169C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249184" y="324899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99DB35C-6AF3-48E5-B4D5-7F41E5279734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249184" y="490515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670FA1B-06E6-489A-BC3A-6CB6E7FD9D64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5160952" y="490515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0F36B518-4C3B-4226-8982-B0FC1AC97DAF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9337726" y="3248992"/>
            <a:ext cx="862730" cy="82807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79D2EF78-AC12-4F90-B187-4B65C62BDB84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9337726" y="4077071"/>
            <a:ext cx="862730" cy="82808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DDB3DD61-4EF4-414A-A0B8-FD0C14662630}"/>
              </a:ext>
            </a:extLst>
          </p:cNvPr>
          <p:cNvCxnSpPr>
            <a:cxnSpLocks/>
          </p:cNvCxnSpPr>
          <p:nvPr/>
        </p:nvCxnSpPr>
        <p:spPr>
          <a:xfrm flipV="1">
            <a:off x="5051876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016BD905-7503-4073-A4B3-BC14D26A7190}"/>
              </a:ext>
            </a:extLst>
          </p:cNvPr>
          <p:cNvCxnSpPr>
            <a:cxnSpLocks/>
          </p:cNvCxnSpPr>
          <p:nvPr/>
        </p:nvCxnSpPr>
        <p:spPr>
          <a:xfrm flipV="1">
            <a:off x="7140108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545B38CE-7904-41CD-9DE3-F1727A53CD0A}"/>
              </a:ext>
            </a:extLst>
          </p:cNvPr>
          <p:cNvCxnSpPr>
            <a:cxnSpLocks/>
          </p:cNvCxnSpPr>
          <p:nvPr/>
        </p:nvCxnSpPr>
        <p:spPr>
          <a:xfrm flipV="1">
            <a:off x="9228650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D69BAA9-39C5-47C6-8CEC-6C002FE2124B}"/>
              </a:ext>
            </a:extLst>
          </p:cNvPr>
          <p:cNvCxnSpPr>
            <a:cxnSpLocks/>
          </p:cNvCxnSpPr>
          <p:nvPr/>
        </p:nvCxnSpPr>
        <p:spPr>
          <a:xfrm flipV="1">
            <a:off x="5051884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AD61993C-67F9-4A3F-84E8-931CF23194A4}"/>
              </a:ext>
            </a:extLst>
          </p:cNvPr>
          <p:cNvCxnSpPr>
            <a:cxnSpLocks/>
          </p:cNvCxnSpPr>
          <p:nvPr/>
        </p:nvCxnSpPr>
        <p:spPr>
          <a:xfrm flipV="1">
            <a:off x="7140108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CD813DF-069F-47C8-9EF8-1E5DA56AD5CA}"/>
              </a:ext>
            </a:extLst>
          </p:cNvPr>
          <p:cNvCxnSpPr>
            <a:cxnSpLocks/>
          </p:cNvCxnSpPr>
          <p:nvPr/>
        </p:nvCxnSpPr>
        <p:spPr>
          <a:xfrm flipV="1">
            <a:off x="9228650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>
            <a:extLst>
              <a:ext uri="{FF2B5EF4-FFF2-40B4-BE49-F238E27FC236}">
                <a16:creationId xmlns:a16="http://schemas.microsoft.com/office/drawing/2014/main" id="{21BCB6C4-9250-4E1E-92F7-9AB896B2E96B}"/>
              </a:ext>
            </a:extLst>
          </p:cNvPr>
          <p:cNvSpPr/>
          <p:nvPr/>
        </p:nvSpPr>
        <p:spPr>
          <a:xfrm>
            <a:off x="767408" y="4329220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D67A233-17F9-4E55-8A5B-DC6D64E089B4}"/>
              </a:ext>
            </a:extLst>
          </p:cNvPr>
          <p:cNvCxnSpPr>
            <a:cxnSpLocks/>
          </p:cNvCxnSpPr>
          <p:nvPr/>
        </p:nvCxnSpPr>
        <p:spPr>
          <a:xfrm flipH="1" flipV="1">
            <a:off x="2352196" y="4221316"/>
            <a:ext cx="16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ED490508-9BA5-4147-A230-717882DA9C95}"/>
              </a:ext>
            </a:extLst>
          </p:cNvPr>
          <p:cNvSpPr/>
          <p:nvPr/>
        </p:nvSpPr>
        <p:spPr>
          <a:xfrm>
            <a:off x="479376" y="2708920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t" anchorCtr="0"/>
          <a:lstStyle/>
          <a:p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6BB9E12D-6ECB-4CD9-A2C4-D76994E054D9}"/>
              </a:ext>
            </a:extLst>
          </p:cNvPr>
          <p:cNvCxnSpPr>
            <a:cxnSpLocks/>
          </p:cNvCxnSpPr>
          <p:nvPr/>
        </p:nvCxnSpPr>
        <p:spPr>
          <a:xfrm flipV="1">
            <a:off x="479376" y="2745052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19166A5F-F52A-DAD8-9216-0DC7832B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8400" y="3657600"/>
            <a:ext cx="842400" cy="842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8BBC73-3123-3B7E-302E-F612244D8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400" y="3657600"/>
            <a:ext cx="842400" cy="842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5F0D3D1-02E0-34EA-BBA9-416206B23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8400" y="365760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6" name="Bildplatzhalter 5" descr="Ein Bild, das Person, Im Haus, Tisch, Esstisch enthält.&#10;&#10;Automatisch generierte Beschreibung">
            <a:extLst>
              <a:ext uri="{FF2B5EF4-FFF2-40B4-BE49-F238E27FC236}">
                <a16:creationId xmlns:a16="http://schemas.microsoft.com/office/drawing/2014/main" id="{41B8CF05-F337-77F6-5DF6-26B9FF7CF4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68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A36EDE9-ED72-46D9-98EB-C23D8FE70826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80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767408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864797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8962185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5239245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33663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B45D5F5-5A7D-440B-AA80-0D1CFD9F0E33}"/>
              </a:ext>
            </a:extLst>
          </p:cNvPr>
          <p:cNvSpPr/>
          <p:nvPr/>
        </p:nvSpPr>
        <p:spPr>
          <a:xfrm>
            <a:off x="587387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9F6ECBD-A3D0-46C8-B947-AC602C591AB9}"/>
              </a:ext>
            </a:extLst>
          </p:cNvPr>
          <p:cNvSpPr/>
          <p:nvPr/>
        </p:nvSpPr>
        <p:spPr>
          <a:xfrm>
            <a:off x="2636081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A3D667-18D3-4D23-9E40-F43121D79778}"/>
              </a:ext>
            </a:extLst>
          </p:cNvPr>
          <p:cNvSpPr/>
          <p:nvPr/>
        </p:nvSpPr>
        <p:spPr>
          <a:xfrm>
            <a:off x="4684775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FF23DC-42EA-4401-9518-39A81630B253}"/>
              </a:ext>
            </a:extLst>
          </p:cNvPr>
          <p:cNvSpPr/>
          <p:nvPr/>
        </p:nvSpPr>
        <p:spPr>
          <a:xfrm>
            <a:off x="6733469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3BB3F06-875B-4E8A-82C7-459336467BEE}"/>
              </a:ext>
            </a:extLst>
          </p:cNvPr>
          <p:cNvSpPr/>
          <p:nvPr/>
        </p:nvSpPr>
        <p:spPr>
          <a:xfrm>
            <a:off x="8782163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FD7F4C4-184F-4618-A2DD-39AD8F419A65}"/>
              </a:ext>
            </a:extLst>
          </p:cNvPr>
          <p:cNvSpPr/>
          <p:nvPr/>
        </p:nvSpPr>
        <p:spPr>
          <a:xfrm>
            <a:off x="10830856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69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81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817819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915208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9012596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4915245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012632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04EDC9B-C15B-4B75-ABE0-19CC93AD70E7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B6743FF-F097-4CBA-99D1-08F8ABBE8DC4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C74FDDA-25EC-4820-B229-1423369FBBE3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3CCFC45-CA97-4ADD-9C2B-1C509D05DF8F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97A5A08-0C3F-4992-9F9D-84266D65B36B}"/>
              </a:ext>
            </a:extLst>
          </p:cNvPr>
          <p:cNvSpPr/>
          <p:nvPr/>
        </p:nvSpPr>
        <p:spPr>
          <a:xfrm>
            <a:off x="465190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D627ECF-E28B-44D6-A23C-2212E0D7540D}"/>
              </a:ext>
            </a:extLst>
          </p:cNvPr>
          <p:cNvSpPr/>
          <p:nvPr/>
        </p:nvSpPr>
        <p:spPr>
          <a:xfrm>
            <a:off x="2513884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5286CCF-CEE4-4C7D-8A91-0BC517BE8009}"/>
              </a:ext>
            </a:extLst>
          </p:cNvPr>
          <p:cNvSpPr/>
          <p:nvPr/>
        </p:nvSpPr>
        <p:spPr>
          <a:xfrm>
            <a:off x="4562578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A2F6A17-B7A1-44D0-8FA4-7043F9B42102}"/>
              </a:ext>
            </a:extLst>
          </p:cNvPr>
          <p:cNvSpPr/>
          <p:nvPr/>
        </p:nvSpPr>
        <p:spPr>
          <a:xfrm>
            <a:off x="6611272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4D719BE-3118-4EA3-8363-39B7B979A362}"/>
              </a:ext>
            </a:extLst>
          </p:cNvPr>
          <p:cNvSpPr/>
          <p:nvPr/>
        </p:nvSpPr>
        <p:spPr>
          <a:xfrm>
            <a:off x="8659966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1A7C50E-DFA4-420B-A59D-8C4F9058C7C8}"/>
              </a:ext>
            </a:extLst>
          </p:cNvPr>
          <p:cNvSpPr/>
          <p:nvPr/>
        </p:nvSpPr>
        <p:spPr>
          <a:xfrm>
            <a:off x="10708659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0878F23-9E08-4BBF-A712-AB08B1E19F94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C1933205-28F7-43C8-88E0-FC9D92F130B0}"/>
              </a:ext>
            </a:extLst>
          </p:cNvPr>
          <p:cNvSpPr txBox="1">
            <a:spLocks/>
          </p:cNvSpPr>
          <p:nvPr/>
        </p:nvSpPr>
        <p:spPr>
          <a:xfrm>
            <a:off x="407367" y="4256941"/>
            <a:ext cx="3959225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88FBA8C-1D48-4916-8B52-088138CA884A}"/>
              </a:ext>
            </a:extLst>
          </p:cNvPr>
          <p:cNvSpPr txBox="1">
            <a:spLocks/>
          </p:cNvSpPr>
          <p:nvPr/>
        </p:nvSpPr>
        <p:spPr>
          <a:xfrm>
            <a:off x="7825408" y="1844675"/>
            <a:ext cx="3959398" cy="1908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EBA2C17E-3787-4791-94A4-7B8C2129FE99}"/>
              </a:ext>
            </a:extLst>
          </p:cNvPr>
          <p:cNvSpPr txBox="1">
            <a:spLocks/>
          </p:cNvSpPr>
          <p:nvPr/>
        </p:nvSpPr>
        <p:spPr>
          <a:xfrm>
            <a:off x="7824788" y="4256581"/>
            <a:ext cx="3959398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23FB6CC-0468-4F6A-B85F-5DA9676C4274}"/>
              </a:ext>
            </a:extLst>
          </p:cNvPr>
          <p:cNvCxnSpPr>
            <a:cxnSpLocks/>
          </p:cNvCxnSpPr>
          <p:nvPr/>
        </p:nvCxnSpPr>
        <p:spPr>
          <a:xfrm>
            <a:off x="7392144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C9EC4E8-E361-4073-8C96-FBB565B8E496}"/>
              </a:ext>
            </a:extLst>
          </p:cNvPr>
          <p:cNvCxnSpPr>
            <a:cxnSpLocks/>
          </p:cNvCxnSpPr>
          <p:nvPr/>
        </p:nvCxnSpPr>
        <p:spPr>
          <a:xfrm>
            <a:off x="407988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BDEC71-4228-4143-9717-1A09EE7F6B5D}"/>
              </a:ext>
            </a:extLst>
          </p:cNvPr>
          <p:cNvCxnSpPr>
            <a:cxnSpLocks/>
          </p:cNvCxnSpPr>
          <p:nvPr/>
        </p:nvCxnSpPr>
        <p:spPr>
          <a:xfrm>
            <a:off x="6096000" y="1880828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B967E15-C3BC-4EC8-9E9A-8C2D852101D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83</a:t>
            </a:fld>
            <a:endParaRPr lang="de-DE" dirty="0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741B4AE-AE99-4589-968C-894E5FFBC6DF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5058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5A68C773-74E2-4CEC-BD45-7C71E8B53955}"/>
              </a:ext>
            </a:extLst>
          </p:cNvPr>
          <p:cNvSpPr txBox="1">
            <a:spLocks/>
          </p:cNvSpPr>
          <p:nvPr/>
        </p:nvSpPr>
        <p:spPr>
          <a:xfrm>
            <a:off x="407368" y="4256941"/>
            <a:ext cx="3385058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D738083B-6962-46FF-924C-140F28636040}"/>
              </a:ext>
            </a:extLst>
          </p:cNvPr>
          <p:cNvSpPr txBox="1">
            <a:spLocks/>
          </p:cNvSpPr>
          <p:nvPr/>
        </p:nvSpPr>
        <p:spPr>
          <a:xfrm>
            <a:off x="8401670" y="1880828"/>
            <a:ext cx="3383136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657C0256-D0E2-4055-A05F-8ED31E9766D6}"/>
              </a:ext>
            </a:extLst>
          </p:cNvPr>
          <p:cNvSpPr txBox="1">
            <a:spLocks/>
          </p:cNvSpPr>
          <p:nvPr/>
        </p:nvSpPr>
        <p:spPr>
          <a:xfrm>
            <a:off x="8401050" y="4256581"/>
            <a:ext cx="3383136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58F2C83-7312-4EBC-9612-B43A8B9B1E08}"/>
              </a:ext>
            </a:extLst>
          </p:cNvPr>
          <p:cNvSpPr/>
          <p:nvPr/>
        </p:nvSpPr>
        <p:spPr>
          <a:xfrm>
            <a:off x="420914" y="1886857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2436384-D838-4492-A4F4-787242C2C571}"/>
              </a:ext>
            </a:extLst>
          </p:cNvPr>
          <p:cNvSpPr/>
          <p:nvPr/>
        </p:nvSpPr>
        <p:spPr>
          <a:xfrm flipV="1">
            <a:off x="407367" y="4981544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F1D5CB3-7CBC-4B5E-9EF9-C74D5B2AAB7B}"/>
              </a:ext>
            </a:extLst>
          </p:cNvPr>
          <p:cNvSpPr/>
          <p:nvPr/>
        </p:nvSpPr>
        <p:spPr>
          <a:xfrm flipH="1">
            <a:off x="7053149" y="1880828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982455D-22CF-4401-B3CE-23B1188E5859}"/>
              </a:ext>
            </a:extLst>
          </p:cNvPr>
          <p:cNvSpPr/>
          <p:nvPr/>
        </p:nvSpPr>
        <p:spPr>
          <a:xfrm flipH="1" flipV="1">
            <a:off x="7053149" y="4975515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263E3EA-55F0-4B4A-8E1D-E3BBB7E58977}"/>
              </a:ext>
            </a:extLst>
          </p:cNvPr>
          <p:cNvSpPr/>
          <p:nvPr/>
        </p:nvSpPr>
        <p:spPr>
          <a:xfrm>
            <a:off x="731996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19F5B72-B0E2-4C56-8C32-3E480613EB2B}"/>
              </a:ext>
            </a:extLst>
          </p:cNvPr>
          <p:cNvSpPr/>
          <p:nvPr/>
        </p:nvSpPr>
        <p:spPr>
          <a:xfrm>
            <a:off x="731996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CC4B17F-A6C9-4224-A81A-F45B2B9ADD03}"/>
              </a:ext>
            </a:extLst>
          </p:cNvPr>
          <p:cNvSpPr/>
          <p:nvPr/>
        </p:nvSpPr>
        <p:spPr>
          <a:xfrm>
            <a:off x="440381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7E0E157-FBC4-44AC-AB6B-FBC80A525DD7}"/>
              </a:ext>
            </a:extLst>
          </p:cNvPr>
          <p:cNvSpPr/>
          <p:nvPr/>
        </p:nvSpPr>
        <p:spPr>
          <a:xfrm>
            <a:off x="440381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9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84</a:t>
            </a:fld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819994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5196000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572006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948012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F41C549-0EC4-43D9-A9BB-BC038CD80746}"/>
              </a:ext>
            </a:extLst>
          </p:cNvPr>
          <p:cNvSpPr>
            <a:spLocks/>
          </p:cNvSpPr>
          <p:nvPr/>
        </p:nvSpPr>
        <p:spPr bwMode="auto">
          <a:xfrm>
            <a:off x="2393181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FEAD2846-8DEE-4BF0-944B-B7C535DF0936}"/>
              </a:ext>
            </a:extLst>
          </p:cNvPr>
          <p:cNvSpPr>
            <a:spLocks/>
          </p:cNvSpPr>
          <p:nvPr/>
        </p:nvSpPr>
        <p:spPr bwMode="auto">
          <a:xfrm>
            <a:off x="4769290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B2F4C5F3-CE09-41AB-AFA2-47737631AB7D}"/>
              </a:ext>
            </a:extLst>
          </p:cNvPr>
          <p:cNvSpPr>
            <a:spLocks/>
          </p:cNvSpPr>
          <p:nvPr/>
        </p:nvSpPr>
        <p:spPr bwMode="auto">
          <a:xfrm>
            <a:off x="7145399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04717336-830C-476F-806B-1BF37C245E86}"/>
              </a:ext>
            </a:extLst>
          </p:cNvPr>
          <p:cNvSpPr>
            <a:spLocks/>
          </p:cNvSpPr>
          <p:nvPr/>
        </p:nvSpPr>
        <p:spPr bwMode="auto">
          <a:xfrm>
            <a:off x="9521508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A31EE48-F0F6-4746-A24C-536291F3FEE9}"/>
              </a:ext>
            </a:extLst>
          </p:cNvPr>
          <p:cNvSpPr/>
          <p:nvPr/>
        </p:nvSpPr>
        <p:spPr>
          <a:xfrm>
            <a:off x="407292" y="2655364"/>
            <a:ext cx="18369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839F1B6-D64F-4194-A960-9381D0672F26}"/>
              </a:ext>
            </a:extLst>
          </p:cNvPr>
          <p:cNvSpPr/>
          <p:nvPr/>
        </p:nvSpPr>
        <p:spPr>
          <a:xfrm>
            <a:off x="2820300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8143F2-E85B-4B73-A72A-D4D4937D78C1}"/>
              </a:ext>
            </a:extLst>
          </p:cNvPr>
          <p:cNvSpPr/>
          <p:nvPr/>
        </p:nvSpPr>
        <p:spPr>
          <a:xfrm>
            <a:off x="5196408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35AB66B-0222-40FC-9B84-D783B8739177}"/>
              </a:ext>
            </a:extLst>
          </p:cNvPr>
          <p:cNvSpPr/>
          <p:nvPr/>
        </p:nvSpPr>
        <p:spPr>
          <a:xfrm>
            <a:off x="7572516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A87DA1-C8BE-45AE-8D59-D11A55A1576F}"/>
              </a:ext>
            </a:extLst>
          </p:cNvPr>
          <p:cNvSpPr/>
          <p:nvPr/>
        </p:nvSpPr>
        <p:spPr>
          <a:xfrm>
            <a:off x="9948627" y="2655364"/>
            <a:ext cx="1835385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A6F9F7F-7223-473C-B23C-01F5C4B713B9}"/>
              </a:ext>
            </a:extLst>
          </p:cNvPr>
          <p:cNvGrpSpPr/>
          <p:nvPr/>
        </p:nvGrpSpPr>
        <p:grpSpPr>
          <a:xfrm>
            <a:off x="2531991" y="3176972"/>
            <a:ext cx="7128018" cy="1908212"/>
            <a:chOff x="2531991" y="2853304"/>
            <a:chExt cx="7128018" cy="3420000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7126435-39C4-4601-9D25-75E9F3EDE273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91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C360F91-A7EE-489D-A0DC-8E69522F0451}"/>
                </a:ext>
              </a:extLst>
            </p:cNvPr>
            <p:cNvCxnSpPr>
              <a:cxnSpLocks/>
            </p:cNvCxnSpPr>
            <p:nvPr/>
          </p:nvCxnSpPr>
          <p:spPr>
            <a:xfrm>
              <a:off x="49079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E38B374-4EB2-4612-ACF3-F2AF0919DB31}"/>
                </a:ext>
              </a:extLst>
            </p:cNvPr>
            <p:cNvCxnSpPr>
              <a:cxnSpLocks/>
            </p:cNvCxnSpPr>
            <p:nvPr/>
          </p:nvCxnSpPr>
          <p:spPr>
            <a:xfrm>
              <a:off x="7284003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A6EE0CE9-E355-406B-AA5C-44124CE470D7}"/>
                </a:ext>
              </a:extLst>
            </p:cNvPr>
            <p:cNvCxnSpPr>
              <a:cxnSpLocks/>
            </p:cNvCxnSpPr>
            <p:nvPr/>
          </p:nvCxnSpPr>
          <p:spPr>
            <a:xfrm>
              <a:off x="9660009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Grafik 51">
            <a:extLst>
              <a:ext uri="{FF2B5EF4-FFF2-40B4-BE49-F238E27FC236}">
                <a16:creationId xmlns:a16="http://schemas.microsoft.com/office/drawing/2014/main" id="{BACC96A0-C328-4DCA-89FD-ACC08A5A8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6" y="184482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350D791-31F2-45BB-AAD1-A8794E1C2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627" y="1844824"/>
            <a:ext cx="698238" cy="69823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BFEB14E-E6FD-4E69-94CC-FF1F6C52ECC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ACFE7763-27C5-46CF-B2A7-8A3B092F341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F07BB3F-4B36-4B1A-95DD-5D2CCAF1E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60F1BCA8-842A-395E-2CB1-4FBE3F7A1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18800" y="1846800"/>
            <a:ext cx="698400" cy="698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DDBA32-0EC4-BB9E-C183-08F7315F59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800" y="1846800"/>
            <a:ext cx="698400" cy="698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3AF80E-3B7D-436D-76F3-A375C3D5B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94800" y="18576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5A3F7-BC63-4A5C-B953-097B5E5A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Kreislaufprozesse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26C6B5-4A3D-4DCF-B6DA-70C01AF0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C3155-B0AA-48CC-8340-3AF4E669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85</a:t>
            </a:fld>
            <a:endParaRPr lang="de-DE" dirty="0"/>
          </a:p>
        </p:txBody>
      </p:sp>
      <p:grpSp>
        <p:nvGrpSpPr>
          <p:cNvPr id="5" name="Gruppierung 20">
            <a:extLst>
              <a:ext uri="{FF2B5EF4-FFF2-40B4-BE49-F238E27FC236}">
                <a16:creationId xmlns:a16="http://schemas.microsoft.com/office/drawing/2014/main" id="{5E96ECD1-E2C9-47B6-AF34-79606FCE3F26}"/>
              </a:ext>
            </a:extLst>
          </p:cNvPr>
          <p:cNvGrpSpPr>
            <a:grpSpLocks noChangeAspect="1"/>
          </p:cNvGrpSpPr>
          <p:nvPr/>
        </p:nvGrpSpPr>
        <p:grpSpPr>
          <a:xfrm>
            <a:off x="1146391" y="2104198"/>
            <a:ext cx="4066743" cy="4068000"/>
            <a:chOff x="11782230" y="2938776"/>
            <a:chExt cx="11165283" cy="11168729"/>
          </a:xfrm>
        </p:grpSpPr>
        <p:sp>
          <p:nvSpPr>
            <p:cNvPr id="6" name="Ellipse 23">
              <a:extLst>
                <a:ext uri="{FF2B5EF4-FFF2-40B4-BE49-F238E27FC236}">
                  <a16:creationId xmlns:a16="http://schemas.microsoft.com/office/drawing/2014/main" id="{397AE96E-4259-432F-9397-50A335EC81C5}"/>
                </a:ext>
              </a:extLst>
            </p:cNvPr>
            <p:cNvSpPr/>
            <p:nvPr/>
          </p:nvSpPr>
          <p:spPr>
            <a:xfrm>
              <a:off x="17366533" y="2938776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Ellipse 23">
              <a:extLst>
                <a:ext uri="{FF2B5EF4-FFF2-40B4-BE49-F238E27FC236}">
                  <a16:creationId xmlns:a16="http://schemas.microsoft.com/office/drawing/2014/main" id="{3F6073CE-BE70-4934-9018-513AB6981FDF}"/>
                </a:ext>
              </a:extLst>
            </p:cNvPr>
            <p:cNvSpPr/>
            <p:nvPr/>
          </p:nvSpPr>
          <p:spPr>
            <a:xfrm rot="16200000">
              <a:off x="11715822" y="3005187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Ellipse 23">
              <a:extLst>
                <a:ext uri="{FF2B5EF4-FFF2-40B4-BE49-F238E27FC236}">
                  <a16:creationId xmlns:a16="http://schemas.microsoft.com/office/drawing/2014/main" id="{E6EF64A2-F142-4557-9A17-0A4E86CC5EB1}"/>
                </a:ext>
              </a:extLst>
            </p:cNvPr>
            <p:cNvSpPr/>
            <p:nvPr/>
          </p:nvSpPr>
          <p:spPr>
            <a:xfrm flipV="1">
              <a:off x="17366533" y="8659342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Ellipse 23">
              <a:extLst>
                <a:ext uri="{FF2B5EF4-FFF2-40B4-BE49-F238E27FC236}">
                  <a16:creationId xmlns:a16="http://schemas.microsoft.com/office/drawing/2014/main" id="{FC3467E3-1236-4D06-975F-BCDC30BBE58C}"/>
                </a:ext>
              </a:extLst>
            </p:cNvPr>
            <p:cNvSpPr/>
            <p:nvPr/>
          </p:nvSpPr>
          <p:spPr>
            <a:xfrm rot="5400000" flipV="1">
              <a:off x="11715822" y="8592933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F173DE-A397-4928-BAD7-B2C255BF11C9}"/>
                </a:ext>
              </a:extLst>
            </p:cNvPr>
            <p:cNvSpPr/>
            <p:nvPr/>
          </p:nvSpPr>
          <p:spPr>
            <a:xfrm>
              <a:off x="13581365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1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CF2CBCF-E9CA-412F-AA29-84ABF3827E12}"/>
                </a:ext>
              </a:extLst>
            </p:cNvPr>
            <p:cNvSpPr/>
            <p:nvPr/>
          </p:nvSpPr>
          <p:spPr>
            <a:xfrm>
              <a:off x="17721894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2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1BBC62F-FFC4-41E0-BF6F-C8ECCF07B292}"/>
                </a:ext>
              </a:extLst>
            </p:cNvPr>
            <p:cNvSpPr/>
            <p:nvPr/>
          </p:nvSpPr>
          <p:spPr>
            <a:xfrm>
              <a:off x="13581365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4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338ECDA-8578-4857-A9F0-08E6031AEC7E}"/>
                </a:ext>
              </a:extLst>
            </p:cNvPr>
            <p:cNvSpPr/>
            <p:nvPr/>
          </p:nvSpPr>
          <p:spPr>
            <a:xfrm>
              <a:off x="17721894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3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B2A3F0B-DC88-4C87-BAC1-C91E44C0F62A}"/>
                </a:ext>
              </a:extLst>
            </p:cNvPr>
            <p:cNvSpPr/>
            <p:nvPr/>
          </p:nvSpPr>
          <p:spPr>
            <a:xfrm>
              <a:off x="13221319" y="5099188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MM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425A26A-3E27-4D22-B2F7-904A37E2D86D}"/>
                </a:ext>
              </a:extLst>
            </p:cNvPr>
            <p:cNvSpPr/>
            <p:nvPr/>
          </p:nvSpPr>
          <p:spPr>
            <a:xfrm>
              <a:off x="20242216" y="5032777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FS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C9D40F2-9428-4BD5-80EB-47B20093EE16}"/>
                </a:ext>
              </a:extLst>
            </p:cNvPr>
            <p:cNvSpPr/>
            <p:nvPr/>
          </p:nvSpPr>
          <p:spPr>
            <a:xfrm>
              <a:off x="13221319" y="10686934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PS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37EA08E-1E71-451A-98F6-ED9F02DF644A}"/>
                </a:ext>
              </a:extLst>
            </p:cNvPr>
            <p:cNvSpPr/>
            <p:nvPr/>
          </p:nvSpPr>
          <p:spPr>
            <a:xfrm>
              <a:off x="20242216" y="10753343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GK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BE1970-5937-482A-9C88-5E82C93A3669}"/>
              </a:ext>
            </a:extLst>
          </p:cNvPr>
          <p:cNvGrpSpPr/>
          <p:nvPr/>
        </p:nvGrpSpPr>
        <p:grpSpPr>
          <a:xfrm flipH="1">
            <a:off x="7217376" y="2262360"/>
            <a:ext cx="3748424" cy="3748422"/>
            <a:chOff x="2713412" y="2092906"/>
            <a:chExt cx="3748424" cy="3748422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CD6C082-4C31-4695-B7E8-76122408E4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 rot="18878551">
              <a:off x="2713413" y="2092905"/>
              <a:ext cx="3748422" cy="3748424"/>
              <a:chOff x="3126582" y="2424420"/>
              <a:chExt cx="2849562" cy="2849563"/>
            </a:xfrm>
            <a:solidFill>
              <a:schemeClr val="tx2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35C4E14A-6B49-4B9B-A33E-2D3FAC470D9B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913982" y="4046845"/>
                <a:ext cx="1382712" cy="1227138"/>
              </a:xfrm>
              <a:custGeom>
                <a:avLst/>
                <a:gdLst>
                  <a:gd name="T0" fmla="*/ 592 w 621"/>
                  <a:gd name="T1" fmla="*/ 408 h 551"/>
                  <a:gd name="T2" fmla="*/ 572 w 621"/>
                  <a:gd name="T3" fmla="*/ 415 h 551"/>
                  <a:gd name="T4" fmla="*/ 554 w 621"/>
                  <a:gd name="T5" fmla="*/ 419 h 551"/>
                  <a:gd name="T6" fmla="*/ 551 w 621"/>
                  <a:gd name="T7" fmla="*/ 416 h 551"/>
                  <a:gd name="T8" fmla="*/ 551 w 621"/>
                  <a:gd name="T9" fmla="*/ 409 h 551"/>
                  <a:gd name="T10" fmla="*/ 551 w 621"/>
                  <a:gd name="T11" fmla="*/ 328 h 551"/>
                  <a:gd name="T12" fmla="*/ 223 w 621"/>
                  <a:gd name="T13" fmla="*/ 0 h 551"/>
                  <a:gd name="T14" fmla="*/ 143 w 621"/>
                  <a:gd name="T15" fmla="*/ 0 h 551"/>
                  <a:gd name="T16" fmla="*/ 133 w 621"/>
                  <a:gd name="T17" fmla="*/ 0 h 551"/>
                  <a:gd name="T18" fmla="*/ 131 w 621"/>
                  <a:gd name="T19" fmla="*/ 4 h 551"/>
                  <a:gd name="T20" fmla="*/ 134 w 621"/>
                  <a:gd name="T21" fmla="*/ 22 h 551"/>
                  <a:gd name="T22" fmla="*/ 134 w 621"/>
                  <a:gd name="T23" fmla="*/ 22 h 551"/>
                  <a:gd name="T24" fmla="*/ 141 w 621"/>
                  <a:gd name="T25" fmla="*/ 41 h 551"/>
                  <a:gd name="T26" fmla="*/ 111 w 621"/>
                  <a:gd name="T27" fmla="*/ 71 h 551"/>
                  <a:gd name="T28" fmla="*/ 81 w 621"/>
                  <a:gd name="T29" fmla="*/ 41 h 551"/>
                  <a:gd name="T30" fmla="*/ 89 w 621"/>
                  <a:gd name="T31" fmla="*/ 22 h 551"/>
                  <a:gd name="T32" fmla="*/ 92 w 621"/>
                  <a:gd name="T33" fmla="*/ 4 h 551"/>
                  <a:gd name="T34" fmla="*/ 90 w 621"/>
                  <a:gd name="T35" fmla="*/ 0 h 551"/>
                  <a:gd name="T36" fmla="*/ 82 w 621"/>
                  <a:gd name="T37" fmla="*/ 0 h 551"/>
                  <a:gd name="T38" fmla="*/ 0 w 621"/>
                  <a:gd name="T39" fmla="*/ 0 h 551"/>
                  <a:gd name="T40" fmla="*/ 551 w 621"/>
                  <a:gd name="T41" fmla="*/ 551 h 551"/>
                  <a:gd name="T42" fmla="*/ 551 w 621"/>
                  <a:gd name="T43" fmla="*/ 551 h 551"/>
                  <a:gd name="T44" fmla="*/ 551 w 621"/>
                  <a:gd name="T45" fmla="*/ 470 h 551"/>
                  <a:gd name="T46" fmla="*/ 551 w 621"/>
                  <a:gd name="T47" fmla="*/ 460 h 551"/>
                  <a:gd name="T48" fmla="*/ 554 w 621"/>
                  <a:gd name="T49" fmla="*/ 457 h 551"/>
                  <a:gd name="T50" fmla="*/ 572 w 621"/>
                  <a:gd name="T51" fmla="*/ 461 h 551"/>
                  <a:gd name="T52" fmla="*/ 572 w 621"/>
                  <a:gd name="T53" fmla="*/ 461 h 551"/>
                  <a:gd name="T54" fmla="*/ 592 w 621"/>
                  <a:gd name="T55" fmla="*/ 468 h 551"/>
                  <a:gd name="T56" fmla="*/ 621 w 621"/>
                  <a:gd name="T57" fmla="*/ 438 h 551"/>
                  <a:gd name="T58" fmla="*/ 592 w 621"/>
                  <a:gd name="T59" fmla="*/ 40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1" h="551">
                    <a:moveTo>
                      <a:pt x="592" y="408"/>
                    </a:moveTo>
                    <a:cubicBezTo>
                      <a:pt x="584" y="408"/>
                      <a:pt x="577" y="410"/>
                      <a:pt x="572" y="415"/>
                    </a:cubicBezTo>
                    <a:cubicBezTo>
                      <a:pt x="568" y="420"/>
                      <a:pt x="561" y="421"/>
                      <a:pt x="554" y="419"/>
                    </a:cubicBezTo>
                    <a:cubicBezTo>
                      <a:pt x="553" y="418"/>
                      <a:pt x="552" y="417"/>
                      <a:pt x="551" y="416"/>
                    </a:cubicBezTo>
                    <a:cubicBezTo>
                      <a:pt x="551" y="409"/>
                      <a:pt x="551" y="409"/>
                      <a:pt x="551" y="409"/>
                    </a:cubicBezTo>
                    <a:cubicBezTo>
                      <a:pt x="551" y="328"/>
                      <a:pt x="551" y="328"/>
                      <a:pt x="551" y="328"/>
                    </a:cubicBezTo>
                    <a:cubicBezTo>
                      <a:pt x="369" y="328"/>
                      <a:pt x="223" y="181"/>
                      <a:pt x="2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1"/>
                      <a:pt x="131" y="2"/>
                      <a:pt x="131" y="4"/>
                    </a:cubicBezTo>
                    <a:cubicBezTo>
                      <a:pt x="128" y="10"/>
                      <a:pt x="129" y="18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9" y="27"/>
                      <a:pt x="141" y="34"/>
                      <a:pt x="141" y="41"/>
                    </a:cubicBezTo>
                    <a:cubicBezTo>
                      <a:pt x="141" y="58"/>
                      <a:pt x="128" y="71"/>
                      <a:pt x="111" y="71"/>
                    </a:cubicBezTo>
                    <a:cubicBezTo>
                      <a:pt x="94" y="71"/>
                      <a:pt x="81" y="58"/>
                      <a:pt x="81" y="41"/>
                    </a:cubicBezTo>
                    <a:cubicBezTo>
                      <a:pt x="81" y="34"/>
                      <a:pt x="84" y="27"/>
                      <a:pt x="89" y="22"/>
                    </a:cubicBezTo>
                    <a:cubicBezTo>
                      <a:pt x="93" y="18"/>
                      <a:pt x="95" y="10"/>
                      <a:pt x="92" y="4"/>
                    </a:cubicBezTo>
                    <a:cubicBezTo>
                      <a:pt x="91" y="2"/>
                      <a:pt x="91" y="1"/>
                      <a:pt x="9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4"/>
                      <a:pt x="247" y="551"/>
                      <a:pt x="551" y="551"/>
                    </a:cubicBezTo>
                    <a:cubicBezTo>
                      <a:pt x="551" y="551"/>
                      <a:pt x="551" y="551"/>
                      <a:pt x="551" y="551"/>
                    </a:cubicBezTo>
                    <a:cubicBezTo>
                      <a:pt x="551" y="470"/>
                      <a:pt x="551" y="470"/>
                      <a:pt x="551" y="470"/>
                    </a:cubicBezTo>
                    <a:cubicBezTo>
                      <a:pt x="551" y="460"/>
                      <a:pt x="551" y="460"/>
                      <a:pt x="551" y="460"/>
                    </a:cubicBezTo>
                    <a:cubicBezTo>
                      <a:pt x="552" y="459"/>
                      <a:pt x="553" y="458"/>
                      <a:pt x="554" y="457"/>
                    </a:cubicBezTo>
                    <a:cubicBezTo>
                      <a:pt x="561" y="454"/>
                      <a:pt x="568" y="456"/>
                      <a:pt x="572" y="461"/>
                    </a:cubicBezTo>
                    <a:cubicBezTo>
                      <a:pt x="572" y="461"/>
                      <a:pt x="572" y="461"/>
                      <a:pt x="572" y="461"/>
                    </a:cubicBezTo>
                    <a:cubicBezTo>
                      <a:pt x="578" y="465"/>
                      <a:pt x="584" y="468"/>
                      <a:pt x="592" y="468"/>
                    </a:cubicBezTo>
                    <a:cubicBezTo>
                      <a:pt x="608" y="468"/>
                      <a:pt x="621" y="455"/>
                      <a:pt x="621" y="438"/>
                    </a:cubicBezTo>
                    <a:cubicBezTo>
                      <a:pt x="621" y="421"/>
                      <a:pt x="608" y="408"/>
                      <a:pt x="592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79482827-F4FA-448E-99CE-2C4F1264FCF0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126582" y="3213408"/>
                <a:ext cx="1227137" cy="1382712"/>
              </a:xfrm>
              <a:custGeom>
                <a:avLst/>
                <a:gdLst>
                  <a:gd name="T0" fmla="*/ 551 w 551"/>
                  <a:gd name="T1" fmla="*/ 132 h 621"/>
                  <a:gd name="T2" fmla="*/ 547 w 551"/>
                  <a:gd name="T3" fmla="*/ 130 h 621"/>
                  <a:gd name="T4" fmla="*/ 529 w 551"/>
                  <a:gd name="T5" fmla="*/ 133 h 621"/>
                  <a:gd name="T6" fmla="*/ 529 w 551"/>
                  <a:gd name="T7" fmla="*/ 133 h 621"/>
                  <a:gd name="T8" fmla="*/ 510 w 551"/>
                  <a:gd name="T9" fmla="*/ 141 h 621"/>
                  <a:gd name="T10" fmla="*/ 480 w 551"/>
                  <a:gd name="T11" fmla="*/ 111 h 621"/>
                  <a:gd name="T12" fmla="*/ 510 w 551"/>
                  <a:gd name="T13" fmla="*/ 80 h 621"/>
                  <a:gd name="T14" fmla="*/ 529 w 551"/>
                  <a:gd name="T15" fmla="*/ 88 h 621"/>
                  <a:gd name="T16" fmla="*/ 547 w 551"/>
                  <a:gd name="T17" fmla="*/ 91 h 621"/>
                  <a:gd name="T18" fmla="*/ 551 w 551"/>
                  <a:gd name="T19" fmla="*/ 89 h 621"/>
                  <a:gd name="T20" fmla="*/ 551 w 551"/>
                  <a:gd name="T21" fmla="*/ 82 h 621"/>
                  <a:gd name="T22" fmla="*/ 551 w 551"/>
                  <a:gd name="T23" fmla="*/ 0 h 621"/>
                  <a:gd name="T24" fmla="*/ 551 w 551"/>
                  <a:gd name="T25" fmla="*/ 0 h 621"/>
                  <a:gd name="T26" fmla="*/ 0 w 551"/>
                  <a:gd name="T27" fmla="*/ 550 h 621"/>
                  <a:gd name="T28" fmla="*/ 82 w 551"/>
                  <a:gd name="T29" fmla="*/ 550 h 621"/>
                  <a:gd name="T30" fmla="*/ 90 w 551"/>
                  <a:gd name="T31" fmla="*/ 550 h 621"/>
                  <a:gd name="T32" fmla="*/ 92 w 551"/>
                  <a:gd name="T33" fmla="*/ 554 h 621"/>
                  <a:gd name="T34" fmla="*/ 89 w 551"/>
                  <a:gd name="T35" fmla="*/ 572 h 621"/>
                  <a:gd name="T36" fmla="*/ 81 w 551"/>
                  <a:gd name="T37" fmla="*/ 591 h 621"/>
                  <a:gd name="T38" fmla="*/ 111 w 551"/>
                  <a:gd name="T39" fmla="*/ 621 h 621"/>
                  <a:gd name="T40" fmla="*/ 141 w 551"/>
                  <a:gd name="T41" fmla="*/ 591 h 621"/>
                  <a:gd name="T42" fmla="*/ 134 w 551"/>
                  <a:gd name="T43" fmla="*/ 572 h 621"/>
                  <a:gd name="T44" fmla="*/ 134 w 551"/>
                  <a:gd name="T45" fmla="*/ 572 h 621"/>
                  <a:gd name="T46" fmla="*/ 131 w 551"/>
                  <a:gd name="T47" fmla="*/ 554 h 621"/>
                  <a:gd name="T48" fmla="*/ 133 w 551"/>
                  <a:gd name="T49" fmla="*/ 550 h 621"/>
                  <a:gd name="T50" fmla="*/ 143 w 551"/>
                  <a:gd name="T51" fmla="*/ 550 h 621"/>
                  <a:gd name="T52" fmla="*/ 223 w 551"/>
                  <a:gd name="T53" fmla="*/ 550 h 621"/>
                  <a:gd name="T54" fmla="*/ 551 w 551"/>
                  <a:gd name="T55" fmla="*/ 222 h 621"/>
                  <a:gd name="T56" fmla="*/ 551 w 551"/>
                  <a:gd name="T57" fmla="*/ 142 h 621"/>
                  <a:gd name="T58" fmla="*/ 551 w 551"/>
                  <a:gd name="T59" fmla="*/ 1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1" h="621">
                    <a:moveTo>
                      <a:pt x="551" y="132"/>
                    </a:moveTo>
                    <a:cubicBezTo>
                      <a:pt x="550" y="131"/>
                      <a:pt x="548" y="131"/>
                      <a:pt x="547" y="130"/>
                    </a:cubicBezTo>
                    <a:cubicBezTo>
                      <a:pt x="541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4" y="138"/>
                      <a:pt x="517" y="141"/>
                      <a:pt x="510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10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2"/>
                      <a:pt x="541" y="94"/>
                      <a:pt x="547" y="91"/>
                    </a:cubicBezTo>
                    <a:cubicBezTo>
                      <a:pt x="548" y="91"/>
                      <a:pt x="550" y="90"/>
                      <a:pt x="551" y="89"/>
                    </a:cubicBezTo>
                    <a:cubicBezTo>
                      <a:pt x="551" y="82"/>
                      <a:pt x="551" y="82"/>
                      <a:pt x="551" y="82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247" y="0"/>
                      <a:pt x="0" y="246"/>
                      <a:pt x="0" y="550"/>
                    </a:cubicBezTo>
                    <a:cubicBezTo>
                      <a:pt x="82" y="550"/>
                      <a:pt x="82" y="550"/>
                      <a:pt x="82" y="550"/>
                    </a:cubicBezTo>
                    <a:cubicBezTo>
                      <a:pt x="90" y="550"/>
                      <a:pt x="90" y="550"/>
                      <a:pt x="90" y="550"/>
                    </a:cubicBezTo>
                    <a:cubicBezTo>
                      <a:pt x="91" y="551"/>
                      <a:pt x="91" y="552"/>
                      <a:pt x="92" y="554"/>
                    </a:cubicBezTo>
                    <a:cubicBezTo>
                      <a:pt x="95" y="560"/>
                      <a:pt x="93" y="568"/>
                      <a:pt x="89" y="572"/>
                    </a:cubicBezTo>
                    <a:cubicBezTo>
                      <a:pt x="84" y="577"/>
                      <a:pt x="81" y="584"/>
                      <a:pt x="81" y="591"/>
                    </a:cubicBezTo>
                    <a:cubicBezTo>
                      <a:pt x="81" y="608"/>
                      <a:pt x="94" y="621"/>
                      <a:pt x="111" y="621"/>
                    </a:cubicBezTo>
                    <a:cubicBezTo>
                      <a:pt x="128" y="621"/>
                      <a:pt x="141" y="608"/>
                      <a:pt x="141" y="591"/>
                    </a:cubicBezTo>
                    <a:cubicBezTo>
                      <a:pt x="141" y="584"/>
                      <a:pt x="139" y="577"/>
                      <a:pt x="134" y="572"/>
                    </a:cubicBezTo>
                    <a:cubicBezTo>
                      <a:pt x="134" y="572"/>
                      <a:pt x="134" y="572"/>
                      <a:pt x="134" y="572"/>
                    </a:cubicBezTo>
                    <a:cubicBezTo>
                      <a:pt x="129" y="568"/>
                      <a:pt x="128" y="560"/>
                      <a:pt x="131" y="554"/>
                    </a:cubicBezTo>
                    <a:cubicBezTo>
                      <a:pt x="131" y="552"/>
                      <a:pt x="132" y="551"/>
                      <a:pt x="133" y="550"/>
                    </a:cubicBezTo>
                    <a:cubicBezTo>
                      <a:pt x="143" y="550"/>
                      <a:pt x="143" y="550"/>
                      <a:pt x="143" y="550"/>
                    </a:cubicBezTo>
                    <a:cubicBezTo>
                      <a:pt x="223" y="550"/>
                      <a:pt x="223" y="550"/>
                      <a:pt x="223" y="550"/>
                    </a:cubicBezTo>
                    <a:cubicBezTo>
                      <a:pt x="223" y="369"/>
                      <a:pt x="369" y="222"/>
                      <a:pt x="551" y="222"/>
                    </a:cubicBezTo>
                    <a:cubicBezTo>
                      <a:pt x="551" y="142"/>
                      <a:pt x="551" y="142"/>
                      <a:pt x="551" y="142"/>
                    </a:cubicBezTo>
                    <a:lnTo>
                      <a:pt x="551" y="13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0E0F6064-9313-471C-9D78-80758C4FEF8D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804444" y="2424420"/>
                <a:ext cx="1382713" cy="1223963"/>
              </a:xfrm>
              <a:custGeom>
                <a:avLst/>
                <a:gdLst>
                  <a:gd name="T0" fmla="*/ 71 w 621"/>
                  <a:gd name="T1" fmla="*/ 142 h 550"/>
                  <a:gd name="T2" fmla="*/ 71 w 621"/>
                  <a:gd name="T3" fmla="*/ 222 h 550"/>
                  <a:gd name="T4" fmla="*/ 399 w 621"/>
                  <a:gd name="T5" fmla="*/ 550 h 550"/>
                  <a:gd name="T6" fmla="*/ 480 w 621"/>
                  <a:gd name="T7" fmla="*/ 550 h 550"/>
                  <a:gd name="T8" fmla="*/ 487 w 621"/>
                  <a:gd name="T9" fmla="*/ 550 h 550"/>
                  <a:gd name="T10" fmla="*/ 490 w 621"/>
                  <a:gd name="T11" fmla="*/ 547 h 550"/>
                  <a:gd name="T12" fmla="*/ 486 w 621"/>
                  <a:gd name="T13" fmla="*/ 529 h 550"/>
                  <a:gd name="T14" fmla="*/ 479 w 621"/>
                  <a:gd name="T15" fmla="*/ 509 h 550"/>
                  <a:gd name="T16" fmla="*/ 509 w 621"/>
                  <a:gd name="T17" fmla="*/ 480 h 550"/>
                  <a:gd name="T18" fmla="*/ 539 w 621"/>
                  <a:gd name="T19" fmla="*/ 509 h 550"/>
                  <a:gd name="T20" fmla="*/ 532 w 621"/>
                  <a:gd name="T21" fmla="*/ 528 h 550"/>
                  <a:gd name="T22" fmla="*/ 532 w 621"/>
                  <a:gd name="T23" fmla="*/ 529 h 550"/>
                  <a:gd name="T24" fmla="*/ 528 w 621"/>
                  <a:gd name="T25" fmla="*/ 547 h 550"/>
                  <a:gd name="T26" fmla="*/ 531 w 621"/>
                  <a:gd name="T27" fmla="*/ 550 h 550"/>
                  <a:gd name="T28" fmla="*/ 541 w 621"/>
                  <a:gd name="T29" fmla="*/ 550 h 550"/>
                  <a:gd name="T30" fmla="*/ 621 w 621"/>
                  <a:gd name="T31" fmla="*/ 550 h 550"/>
                  <a:gd name="T32" fmla="*/ 71 w 621"/>
                  <a:gd name="T33" fmla="*/ 0 h 550"/>
                  <a:gd name="T34" fmla="*/ 71 w 621"/>
                  <a:gd name="T35" fmla="*/ 82 h 550"/>
                  <a:gd name="T36" fmla="*/ 71 w 621"/>
                  <a:gd name="T37" fmla="*/ 89 h 550"/>
                  <a:gd name="T38" fmla="*/ 67 w 621"/>
                  <a:gd name="T39" fmla="*/ 91 h 550"/>
                  <a:gd name="T40" fmla="*/ 49 w 621"/>
                  <a:gd name="T41" fmla="*/ 88 h 550"/>
                  <a:gd name="T42" fmla="*/ 30 w 621"/>
                  <a:gd name="T43" fmla="*/ 80 h 550"/>
                  <a:gd name="T44" fmla="*/ 0 w 621"/>
                  <a:gd name="T45" fmla="*/ 111 h 550"/>
                  <a:gd name="T46" fmla="*/ 30 w 621"/>
                  <a:gd name="T47" fmla="*/ 141 h 550"/>
                  <a:gd name="T48" fmla="*/ 49 w 621"/>
                  <a:gd name="T49" fmla="*/ 133 h 550"/>
                  <a:gd name="T50" fmla="*/ 49 w 621"/>
                  <a:gd name="T51" fmla="*/ 133 h 550"/>
                  <a:gd name="T52" fmla="*/ 67 w 621"/>
                  <a:gd name="T53" fmla="*/ 130 h 550"/>
                  <a:gd name="T54" fmla="*/ 71 w 621"/>
                  <a:gd name="T55" fmla="*/ 132 h 550"/>
                  <a:gd name="T56" fmla="*/ 71 w 621"/>
                  <a:gd name="T57" fmla="*/ 14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1" h="550">
                    <a:moveTo>
                      <a:pt x="71" y="142"/>
                    </a:moveTo>
                    <a:cubicBezTo>
                      <a:pt x="71" y="222"/>
                      <a:pt x="71" y="222"/>
                      <a:pt x="71" y="222"/>
                    </a:cubicBezTo>
                    <a:cubicBezTo>
                      <a:pt x="252" y="222"/>
                      <a:pt x="399" y="369"/>
                      <a:pt x="399" y="550"/>
                    </a:cubicBezTo>
                    <a:cubicBezTo>
                      <a:pt x="480" y="550"/>
                      <a:pt x="480" y="550"/>
                      <a:pt x="480" y="550"/>
                    </a:cubicBezTo>
                    <a:cubicBezTo>
                      <a:pt x="487" y="550"/>
                      <a:pt x="487" y="550"/>
                      <a:pt x="487" y="550"/>
                    </a:cubicBezTo>
                    <a:cubicBezTo>
                      <a:pt x="488" y="549"/>
                      <a:pt x="489" y="548"/>
                      <a:pt x="490" y="547"/>
                    </a:cubicBezTo>
                    <a:cubicBezTo>
                      <a:pt x="492" y="540"/>
                      <a:pt x="491" y="533"/>
                      <a:pt x="486" y="529"/>
                    </a:cubicBezTo>
                    <a:cubicBezTo>
                      <a:pt x="481" y="523"/>
                      <a:pt x="479" y="517"/>
                      <a:pt x="479" y="509"/>
                    </a:cubicBezTo>
                    <a:cubicBezTo>
                      <a:pt x="479" y="493"/>
                      <a:pt x="492" y="480"/>
                      <a:pt x="509" y="480"/>
                    </a:cubicBezTo>
                    <a:cubicBezTo>
                      <a:pt x="526" y="480"/>
                      <a:pt x="539" y="493"/>
                      <a:pt x="539" y="509"/>
                    </a:cubicBezTo>
                    <a:cubicBezTo>
                      <a:pt x="539" y="517"/>
                      <a:pt x="536" y="523"/>
                      <a:pt x="532" y="528"/>
                    </a:cubicBezTo>
                    <a:cubicBezTo>
                      <a:pt x="532" y="529"/>
                      <a:pt x="532" y="529"/>
                      <a:pt x="532" y="529"/>
                    </a:cubicBezTo>
                    <a:cubicBezTo>
                      <a:pt x="527" y="533"/>
                      <a:pt x="525" y="540"/>
                      <a:pt x="528" y="547"/>
                    </a:cubicBezTo>
                    <a:cubicBezTo>
                      <a:pt x="529" y="548"/>
                      <a:pt x="530" y="549"/>
                      <a:pt x="531" y="550"/>
                    </a:cubicBezTo>
                    <a:cubicBezTo>
                      <a:pt x="541" y="550"/>
                      <a:pt x="541" y="550"/>
                      <a:pt x="541" y="550"/>
                    </a:cubicBezTo>
                    <a:cubicBezTo>
                      <a:pt x="621" y="550"/>
                      <a:pt x="621" y="550"/>
                      <a:pt x="621" y="550"/>
                    </a:cubicBezTo>
                    <a:cubicBezTo>
                      <a:pt x="621" y="246"/>
                      <a:pt x="375" y="0"/>
                      <a:pt x="71" y="0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0" y="90"/>
                      <a:pt x="68" y="91"/>
                      <a:pt x="67" y="91"/>
                    </a:cubicBezTo>
                    <a:cubicBezTo>
                      <a:pt x="61" y="94"/>
                      <a:pt x="53" y="92"/>
                      <a:pt x="49" y="88"/>
                    </a:cubicBezTo>
                    <a:cubicBezTo>
                      <a:pt x="44" y="83"/>
                      <a:pt x="37" y="80"/>
                      <a:pt x="30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30" y="141"/>
                    </a:cubicBezTo>
                    <a:cubicBezTo>
                      <a:pt x="37" y="141"/>
                      <a:pt x="44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1" y="127"/>
                      <a:pt x="67" y="130"/>
                    </a:cubicBezTo>
                    <a:cubicBezTo>
                      <a:pt x="68" y="131"/>
                      <a:pt x="70" y="131"/>
                      <a:pt x="71" y="132"/>
                    </a:cubicBezTo>
                    <a:lnTo>
                      <a:pt x="71" y="14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 dirty="0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E093425A-A69B-43B6-99B3-42B50F96EC5A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4750594" y="3102283"/>
                <a:ext cx="1225550" cy="1382712"/>
              </a:xfrm>
              <a:custGeom>
                <a:avLst/>
                <a:gdLst>
                  <a:gd name="T0" fmla="*/ 470 w 550"/>
                  <a:gd name="T1" fmla="*/ 70 h 621"/>
                  <a:gd name="T2" fmla="*/ 460 w 550"/>
                  <a:gd name="T3" fmla="*/ 70 h 621"/>
                  <a:gd name="T4" fmla="*/ 457 w 550"/>
                  <a:gd name="T5" fmla="*/ 67 h 621"/>
                  <a:gd name="T6" fmla="*/ 461 w 550"/>
                  <a:gd name="T7" fmla="*/ 49 h 621"/>
                  <a:gd name="T8" fmla="*/ 461 w 550"/>
                  <a:gd name="T9" fmla="*/ 48 h 621"/>
                  <a:gd name="T10" fmla="*/ 468 w 550"/>
                  <a:gd name="T11" fmla="*/ 29 h 621"/>
                  <a:gd name="T12" fmla="*/ 438 w 550"/>
                  <a:gd name="T13" fmla="*/ 0 h 621"/>
                  <a:gd name="T14" fmla="*/ 408 w 550"/>
                  <a:gd name="T15" fmla="*/ 29 h 621"/>
                  <a:gd name="T16" fmla="*/ 415 w 550"/>
                  <a:gd name="T17" fmla="*/ 49 h 621"/>
                  <a:gd name="T18" fmla="*/ 419 w 550"/>
                  <a:gd name="T19" fmla="*/ 67 h 621"/>
                  <a:gd name="T20" fmla="*/ 416 w 550"/>
                  <a:gd name="T21" fmla="*/ 70 h 621"/>
                  <a:gd name="T22" fmla="*/ 409 w 550"/>
                  <a:gd name="T23" fmla="*/ 70 h 621"/>
                  <a:gd name="T24" fmla="*/ 328 w 550"/>
                  <a:gd name="T25" fmla="*/ 70 h 621"/>
                  <a:gd name="T26" fmla="*/ 0 w 550"/>
                  <a:gd name="T27" fmla="*/ 398 h 621"/>
                  <a:gd name="T28" fmla="*/ 0 w 550"/>
                  <a:gd name="T29" fmla="*/ 479 h 621"/>
                  <a:gd name="T30" fmla="*/ 0 w 550"/>
                  <a:gd name="T31" fmla="*/ 486 h 621"/>
                  <a:gd name="T32" fmla="*/ 3 w 550"/>
                  <a:gd name="T33" fmla="*/ 489 h 621"/>
                  <a:gd name="T34" fmla="*/ 21 w 550"/>
                  <a:gd name="T35" fmla="*/ 485 h 621"/>
                  <a:gd name="T36" fmla="*/ 41 w 550"/>
                  <a:gd name="T37" fmla="*/ 478 h 621"/>
                  <a:gd name="T38" fmla="*/ 70 w 550"/>
                  <a:gd name="T39" fmla="*/ 508 h 621"/>
                  <a:gd name="T40" fmla="*/ 41 w 550"/>
                  <a:gd name="T41" fmla="*/ 538 h 621"/>
                  <a:gd name="T42" fmla="*/ 21 w 550"/>
                  <a:gd name="T43" fmla="*/ 531 h 621"/>
                  <a:gd name="T44" fmla="*/ 21 w 550"/>
                  <a:gd name="T45" fmla="*/ 531 h 621"/>
                  <a:gd name="T46" fmla="*/ 3 w 550"/>
                  <a:gd name="T47" fmla="*/ 527 h 621"/>
                  <a:gd name="T48" fmla="*/ 0 w 550"/>
                  <a:gd name="T49" fmla="*/ 530 h 621"/>
                  <a:gd name="T50" fmla="*/ 0 w 550"/>
                  <a:gd name="T51" fmla="*/ 540 h 621"/>
                  <a:gd name="T52" fmla="*/ 0 w 550"/>
                  <a:gd name="T53" fmla="*/ 621 h 621"/>
                  <a:gd name="T54" fmla="*/ 550 w 550"/>
                  <a:gd name="T55" fmla="*/ 70 h 621"/>
                  <a:gd name="T56" fmla="*/ 470 w 550"/>
                  <a:gd name="T57" fmla="*/ 7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0" h="621">
                    <a:moveTo>
                      <a:pt x="470" y="70"/>
                    </a:moveTo>
                    <a:cubicBezTo>
                      <a:pt x="460" y="70"/>
                      <a:pt x="460" y="70"/>
                      <a:pt x="460" y="70"/>
                    </a:cubicBezTo>
                    <a:cubicBezTo>
                      <a:pt x="459" y="69"/>
                      <a:pt x="458" y="68"/>
                      <a:pt x="457" y="67"/>
                    </a:cubicBezTo>
                    <a:cubicBezTo>
                      <a:pt x="454" y="60"/>
                      <a:pt x="456" y="53"/>
                      <a:pt x="461" y="49"/>
                    </a:cubicBezTo>
                    <a:cubicBezTo>
                      <a:pt x="461" y="48"/>
                      <a:pt x="461" y="48"/>
                      <a:pt x="461" y="48"/>
                    </a:cubicBezTo>
                    <a:cubicBezTo>
                      <a:pt x="465" y="43"/>
                      <a:pt x="468" y="37"/>
                      <a:pt x="468" y="29"/>
                    </a:cubicBezTo>
                    <a:cubicBezTo>
                      <a:pt x="468" y="13"/>
                      <a:pt x="455" y="0"/>
                      <a:pt x="438" y="0"/>
                    </a:cubicBezTo>
                    <a:cubicBezTo>
                      <a:pt x="421" y="0"/>
                      <a:pt x="408" y="13"/>
                      <a:pt x="408" y="29"/>
                    </a:cubicBezTo>
                    <a:cubicBezTo>
                      <a:pt x="408" y="37"/>
                      <a:pt x="410" y="43"/>
                      <a:pt x="415" y="49"/>
                    </a:cubicBezTo>
                    <a:cubicBezTo>
                      <a:pt x="420" y="53"/>
                      <a:pt x="421" y="60"/>
                      <a:pt x="419" y="67"/>
                    </a:cubicBezTo>
                    <a:cubicBezTo>
                      <a:pt x="418" y="68"/>
                      <a:pt x="417" y="69"/>
                      <a:pt x="416" y="70"/>
                    </a:cubicBezTo>
                    <a:cubicBezTo>
                      <a:pt x="409" y="70"/>
                      <a:pt x="409" y="70"/>
                      <a:pt x="409" y="70"/>
                    </a:cubicBezTo>
                    <a:cubicBezTo>
                      <a:pt x="328" y="70"/>
                      <a:pt x="328" y="70"/>
                      <a:pt x="328" y="70"/>
                    </a:cubicBezTo>
                    <a:cubicBezTo>
                      <a:pt x="328" y="251"/>
                      <a:pt x="181" y="398"/>
                      <a:pt x="0" y="398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" y="487"/>
                      <a:pt x="2" y="488"/>
                      <a:pt x="3" y="489"/>
                    </a:cubicBezTo>
                    <a:cubicBezTo>
                      <a:pt x="10" y="491"/>
                      <a:pt x="17" y="490"/>
                      <a:pt x="21" y="485"/>
                    </a:cubicBezTo>
                    <a:cubicBezTo>
                      <a:pt x="26" y="480"/>
                      <a:pt x="33" y="478"/>
                      <a:pt x="41" y="478"/>
                    </a:cubicBezTo>
                    <a:cubicBezTo>
                      <a:pt x="57" y="478"/>
                      <a:pt x="70" y="491"/>
                      <a:pt x="70" y="508"/>
                    </a:cubicBezTo>
                    <a:cubicBezTo>
                      <a:pt x="70" y="525"/>
                      <a:pt x="57" y="538"/>
                      <a:pt x="41" y="538"/>
                    </a:cubicBezTo>
                    <a:cubicBezTo>
                      <a:pt x="33" y="538"/>
                      <a:pt x="27" y="535"/>
                      <a:pt x="21" y="531"/>
                    </a:cubicBezTo>
                    <a:cubicBezTo>
                      <a:pt x="21" y="531"/>
                      <a:pt x="21" y="531"/>
                      <a:pt x="21" y="531"/>
                    </a:cubicBezTo>
                    <a:cubicBezTo>
                      <a:pt x="17" y="526"/>
                      <a:pt x="10" y="524"/>
                      <a:pt x="3" y="527"/>
                    </a:cubicBezTo>
                    <a:cubicBezTo>
                      <a:pt x="2" y="528"/>
                      <a:pt x="1" y="529"/>
                      <a:pt x="0" y="530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304" y="621"/>
                      <a:pt x="550" y="374"/>
                      <a:pt x="550" y="70"/>
                    </a:cubicBezTo>
                    <a:lnTo>
                      <a:pt x="470" y="7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22" name="Freihandform 24">
              <a:extLst>
                <a:ext uri="{FF2B5EF4-FFF2-40B4-BE49-F238E27FC236}">
                  <a16:creationId xmlns:a16="http://schemas.microsoft.com/office/drawing/2014/main" id="{0CF88EEF-7F8E-484C-8F63-179695CF731C}"/>
                </a:ext>
              </a:extLst>
            </p:cNvPr>
            <p:cNvSpPr/>
            <p:nvPr/>
          </p:nvSpPr>
          <p:spPr bwMode="gray">
            <a:xfrm>
              <a:off x="3051442" y="2202281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3" name="Freihandform 25">
              <a:extLst>
                <a:ext uri="{FF2B5EF4-FFF2-40B4-BE49-F238E27FC236}">
                  <a16:creationId xmlns:a16="http://schemas.microsoft.com/office/drawing/2014/main" id="{3EC9F80A-8061-4C8F-BADA-FCB4339347D5}"/>
                </a:ext>
              </a:extLst>
            </p:cNvPr>
            <p:cNvSpPr/>
            <p:nvPr/>
          </p:nvSpPr>
          <p:spPr bwMode="gray">
            <a:xfrm flipH="1">
              <a:off x="5729066" y="2202281"/>
              <a:ext cx="374478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Freihandform 27">
              <a:extLst>
                <a:ext uri="{FF2B5EF4-FFF2-40B4-BE49-F238E27FC236}">
                  <a16:creationId xmlns:a16="http://schemas.microsoft.com/office/drawing/2014/main" id="{A4AA53C3-84BE-4C78-B78C-CD80C1AD4C96}"/>
                </a:ext>
              </a:extLst>
            </p:cNvPr>
            <p:cNvSpPr/>
            <p:nvPr/>
          </p:nvSpPr>
          <p:spPr bwMode="gray">
            <a:xfrm flipH="1" flipV="1">
              <a:off x="5715233" y="5174062"/>
              <a:ext cx="388311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Freihandform 29">
              <a:extLst>
                <a:ext uri="{FF2B5EF4-FFF2-40B4-BE49-F238E27FC236}">
                  <a16:creationId xmlns:a16="http://schemas.microsoft.com/office/drawing/2014/main" id="{D4AA9560-C0EA-475E-B040-915059A03FF6}"/>
                </a:ext>
              </a:extLst>
            </p:cNvPr>
            <p:cNvSpPr/>
            <p:nvPr/>
          </p:nvSpPr>
          <p:spPr bwMode="gray">
            <a:xfrm flipV="1">
              <a:off x="3051442" y="5176744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772438-4DAB-4A4C-8C78-AAEAC351DA65}"/>
              </a:ext>
            </a:extLst>
          </p:cNvPr>
          <p:cNvCxnSpPr>
            <a:cxnSpLocks/>
          </p:cNvCxnSpPr>
          <p:nvPr/>
        </p:nvCxnSpPr>
        <p:spPr>
          <a:xfrm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DB09124-845F-4F3F-BCA2-58E9850BF62C}"/>
              </a:ext>
            </a:extLst>
          </p:cNvPr>
          <p:cNvCxnSpPr>
            <a:cxnSpLocks/>
          </p:cNvCxnSpPr>
          <p:nvPr/>
        </p:nvCxnSpPr>
        <p:spPr>
          <a:xfrm rot="16200000"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5AFC7C82-58AF-4FDC-BE8E-C29E2B510BDD}"/>
              </a:ext>
            </a:extLst>
          </p:cNvPr>
          <p:cNvSpPr/>
          <p:nvPr/>
        </p:nvSpPr>
        <p:spPr>
          <a:xfrm>
            <a:off x="2999762" y="395819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7EE3134-185F-4585-8902-4DE989457C9D}"/>
              </a:ext>
            </a:extLst>
          </p:cNvPr>
          <p:cNvSpPr/>
          <p:nvPr/>
        </p:nvSpPr>
        <p:spPr bwMode="gray">
          <a:xfrm flipH="1">
            <a:off x="6383337" y="1982440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9DFF999-CEC8-4684-B778-C15066967B9D}"/>
              </a:ext>
            </a:extLst>
          </p:cNvPr>
          <p:cNvSpPr/>
          <p:nvPr/>
        </p:nvSpPr>
        <p:spPr bwMode="gray">
          <a:xfrm flipH="1">
            <a:off x="6383337" y="5523853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F3215B-F5DE-4BB9-A182-170053740CF6}"/>
              </a:ext>
            </a:extLst>
          </p:cNvPr>
          <p:cNvSpPr/>
          <p:nvPr/>
        </p:nvSpPr>
        <p:spPr bwMode="gray">
          <a:xfrm flipH="1">
            <a:off x="10683839" y="1982440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9040C9-340D-467A-805E-3CF1FEB52E4C}"/>
              </a:ext>
            </a:extLst>
          </p:cNvPr>
          <p:cNvSpPr/>
          <p:nvPr/>
        </p:nvSpPr>
        <p:spPr bwMode="gray">
          <a:xfrm flipH="1">
            <a:off x="10683839" y="5523853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9D7497E-DCD6-4F4C-9A6D-18FFF2943B69}"/>
              </a:ext>
            </a:extLst>
          </p:cNvPr>
          <p:cNvSpPr/>
          <p:nvPr/>
        </p:nvSpPr>
        <p:spPr>
          <a:xfrm>
            <a:off x="7392144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1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BED9B19-7B64-4797-A376-D256CFED56DB}"/>
              </a:ext>
            </a:extLst>
          </p:cNvPr>
          <p:cNvSpPr/>
          <p:nvPr/>
        </p:nvSpPr>
        <p:spPr>
          <a:xfrm>
            <a:off x="9516380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2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721183A-071F-48A9-9D5A-71188868A477}"/>
              </a:ext>
            </a:extLst>
          </p:cNvPr>
          <p:cNvSpPr/>
          <p:nvPr/>
        </p:nvSpPr>
        <p:spPr>
          <a:xfrm>
            <a:off x="7428148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4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0264C55-6767-4424-B6C6-4826A6287507}"/>
              </a:ext>
            </a:extLst>
          </p:cNvPr>
          <p:cNvSpPr/>
          <p:nvPr/>
        </p:nvSpPr>
        <p:spPr>
          <a:xfrm>
            <a:off x="9516380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4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86</a:t>
            </a:fld>
            <a:endParaRPr lang="en-GB" dirty="0"/>
          </a:p>
        </p:txBody>
      </p:sp>
      <p:graphicFrame>
        <p:nvGraphicFramePr>
          <p:cNvPr id="12" name="Table 85">
            <a:extLst>
              <a:ext uri="{FF2B5EF4-FFF2-40B4-BE49-F238E27FC236}">
                <a16:creationId xmlns:a16="http://schemas.microsoft.com/office/drawing/2014/main" id="{30A27901-B0D8-4911-B224-99D9FDECBDF3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312876"/>
          <a:ext cx="11299728" cy="3407741"/>
        </p:xfrm>
        <a:graphic>
          <a:graphicData uri="http://schemas.openxmlformats.org/drawingml/2006/table">
            <a:tbl>
              <a:tblPr firstRow="1" bandRow="1"/>
              <a:tblGrid>
                <a:gridCol w="94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662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079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88">
            <a:extLst>
              <a:ext uri="{FF2B5EF4-FFF2-40B4-BE49-F238E27FC236}">
                <a16:creationId xmlns:a16="http://schemas.microsoft.com/office/drawing/2014/main" id="{7281E257-E1D0-46DF-8D9A-46C144FC370D}"/>
              </a:ext>
            </a:extLst>
          </p:cNvPr>
          <p:cNvSpPr txBox="1"/>
          <p:nvPr/>
        </p:nvSpPr>
        <p:spPr>
          <a:xfrm>
            <a:off x="774440" y="5992503"/>
            <a:ext cx="1505136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5" name="TextBox 89">
            <a:extLst>
              <a:ext uri="{FF2B5EF4-FFF2-40B4-BE49-F238E27FC236}">
                <a16:creationId xmlns:a16="http://schemas.microsoft.com/office/drawing/2014/main" id="{08EB278F-3A14-4F99-B20F-699FCD1E8B09}"/>
              </a:ext>
            </a:extLst>
          </p:cNvPr>
          <p:cNvSpPr txBox="1"/>
          <p:nvPr/>
        </p:nvSpPr>
        <p:spPr>
          <a:xfrm>
            <a:off x="2445472" y="5992503"/>
            <a:ext cx="1144410" cy="18614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6" name="TextBox 90">
            <a:extLst>
              <a:ext uri="{FF2B5EF4-FFF2-40B4-BE49-F238E27FC236}">
                <a16:creationId xmlns:a16="http://schemas.microsoft.com/office/drawing/2014/main" id="{6AB28508-A52D-4535-837F-8999C174ED1D}"/>
              </a:ext>
            </a:extLst>
          </p:cNvPr>
          <p:cNvSpPr txBox="1"/>
          <p:nvPr/>
        </p:nvSpPr>
        <p:spPr>
          <a:xfrm>
            <a:off x="4318074" y="5992503"/>
            <a:ext cx="1120559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21" name="Pentagon 95">
            <a:extLst>
              <a:ext uri="{FF2B5EF4-FFF2-40B4-BE49-F238E27FC236}">
                <a16:creationId xmlns:a16="http://schemas.microsoft.com/office/drawing/2014/main" id="{E432E65C-02AD-4073-BE18-79594DF4A2F0}"/>
              </a:ext>
            </a:extLst>
          </p:cNvPr>
          <p:cNvSpPr/>
          <p:nvPr/>
        </p:nvSpPr>
        <p:spPr>
          <a:xfrm>
            <a:off x="7839435" y="4571528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2" name="Pentagon 98">
            <a:extLst>
              <a:ext uri="{FF2B5EF4-FFF2-40B4-BE49-F238E27FC236}">
                <a16:creationId xmlns:a16="http://schemas.microsoft.com/office/drawing/2014/main" id="{C7C11DEF-5D93-4659-9A5B-C3AF3D9429B6}"/>
              </a:ext>
            </a:extLst>
          </p:cNvPr>
          <p:cNvSpPr/>
          <p:nvPr/>
        </p:nvSpPr>
        <p:spPr>
          <a:xfrm>
            <a:off x="9690269" y="5183261"/>
            <a:ext cx="2093744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3" name="Pentagon 102">
            <a:extLst>
              <a:ext uri="{FF2B5EF4-FFF2-40B4-BE49-F238E27FC236}">
                <a16:creationId xmlns:a16="http://schemas.microsoft.com/office/drawing/2014/main" id="{AAF8F061-E517-4EE0-A9FB-5F2718D483E2}"/>
              </a:ext>
            </a:extLst>
          </p:cNvPr>
          <p:cNvSpPr/>
          <p:nvPr/>
        </p:nvSpPr>
        <p:spPr>
          <a:xfrm>
            <a:off x="7839435" y="3954081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4" name="Pentagon 105">
            <a:extLst>
              <a:ext uri="{FF2B5EF4-FFF2-40B4-BE49-F238E27FC236}">
                <a16:creationId xmlns:a16="http://schemas.microsoft.com/office/drawing/2014/main" id="{B1574111-3D55-44FA-B58F-D561B90F22BE}"/>
              </a:ext>
            </a:extLst>
          </p:cNvPr>
          <p:cNvSpPr/>
          <p:nvPr/>
        </p:nvSpPr>
        <p:spPr>
          <a:xfrm>
            <a:off x="1335267" y="3340461"/>
            <a:ext cx="8292802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5" name="Pentagon 110">
            <a:extLst>
              <a:ext uri="{FF2B5EF4-FFF2-40B4-BE49-F238E27FC236}">
                <a16:creationId xmlns:a16="http://schemas.microsoft.com/office/drawing/2014/main" id="{65C9EC73-B493-4EDD-BFFA-6A65173F4EE3}"/>
              </a:ext>
            </a:extLst>
          </p:cNvPr>
          <p:cNvSpPr/>
          <p:nvPr/>
        </p:nvSpPr>
        <p:spPr>
          <a:xfrm>
            <a:off x="407368" y="2719733"/>
            <a:ext cx="3701668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A53EE4FA-AE0E-4847-85A4-D97DE564A431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Wochen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544E9B8-A5BE-4562-9050-CFFC37B2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5899114"/>
            <a:ext cx="374202" cy="37420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512A831-2A67-45F6-B0FC-B024729F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552" y="5899114"/>
            <a:ext cx="374202" cy="37420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92EE870-0D76-472F-A5DA-410A1D94E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5760" y="5899114"/>
            <a:ext cx="374202" cy="37420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1D8D0D7-628D-4783-964E-C6756AC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748" y="2719733"/>
            <a:ext cx="468000" cy="468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21957C1-F4E5-4DB4-A6CF-0A157D48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2304" y="3340461"/>
            <a:ext cx="468000" cy="468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CBBFCA3-2722-4A45-B51D-93A55150D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296" y="3340461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3D9A396-9FC7-490C-A719-E6E197A8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8600" y="3954081"/>
            <a:ext cx="468000" cy="468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F02F9C-E269-47DE-BB3A-8F67BF7E6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600" y="4571528"/>
            <a:ext cx="468000" cy="468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5E6B330-8B43-4163-8C43-C40D0F74B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8600" y="51832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B7839C0-F3A6-CC44-8B1E-099D08406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07997"/>
              </p:ext>
            </p:extLst>
          </p:nvPr>
        </p:nvGraphicFramePr>
        <p:xfrm>
          <a:off x="407989" y="1844675"/>
          <a:ext cx="11376019" cy="3438240"/>
        </p:xfrm>
        <a:graphic>
          <a:graphicData uri="http://schemas.openxmlformats.org/drawingml/2006/table">
            <a:tbl>
              <a:tblPr firstRow="1" bandRow="1"/>
              <a:tblGrid>
                <a:gridCol w="225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14745875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86385357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74769626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58237631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62212859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92501977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133937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645379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990148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68072242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365019808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0257761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754517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33366719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84698952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19123469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009056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43413320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3878017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7169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Januar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Februar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März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April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Juni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8D5444F-49D9-B547-A34E-B2CABB708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14133"/>
              </p:ext>
            </p:extLst>
          </p:nvPr>
        </p:nvGraphicFramePr>
        <p:xfrm>
          <a:off x="407987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1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8406AFD-72E4-1A48-8ED5-AB9A2A2F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4854"/>
              </p:ext>
            </p:extLst>
          </p:nvPr>
        </p:nvGraphicFramePr>
        <p:xfrm>
          <a:off x="407986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63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6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201E0A2-CC2D-48A2-9EDB-EBD653E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91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2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967E83-3CD1-4F41-903D-2C47DE7A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92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rgbClr val="FE8F11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4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31F189-D62E-45F3-A678-FCF23846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93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09202" y="2333375"/>
            <a:ext cx="684147" cy="4099340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758872" y="4383045"/>
            <a:ext cx="684147" cy="1270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7808540" y="2333376"/>
            <a:ext cx="684148" cy="4099339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455294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8652284" y="4725120"/>
            <a:ext cx="3096000" cy="864000"/>
          </a:xfrm>
          <a:prstGeom prst="rect">
            <a:avLst/>
          </a:prstGeom>
          <a:solidFill>
            <a:schemeClr val="bg2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63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A99A826-CF07-4192-B183-7541F8413529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>
          <a:xfrm>
            <a:off x="6100945" y="4040972"/>
            <a:ext cx="0" cy="684147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52945" y="3176972"/>
            <a:ext cx="3096000" cy="86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346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und</a:t>
            </a:r>
            <a:br>
              <a:rPr lang="de-DE" dirty="0"/>
            </a:br>
            <a:r>
              <a:rPr lang="de-DE" dirty="0" err="1"/>
              <a:t>Textboxen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90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95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959226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1844675"/>
            <a:ext cx="3959223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0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96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2997100"/>
            <a:ext cx="3959226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2997100"/>
            <a:ext cx="3959223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DA9BDBC1-0619-DCD2-C0A3-7CF315CDE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6400" y="1846800"/>
            <a:ext cx="972000" cy="97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C26133-D65A-909D-E435-8C15D2939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00" y="18468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97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478791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1844675"/>
            <a:ext cx="4788407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2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98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2816932"/>
            <a:ext cx="4787912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2816932"/>
            <a:ext cx="4788407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B2BD5C-3A5E-A716-E2EE-D65762CF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6400" y="1846800"/>
            <a:ext cx="972000" cy="97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415F29-49EB-C1DD-BABB-BAB1E7D73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18468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| Stand April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99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rgbClr val="E4D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DEC608FC-E750-4D01-8415-493779D1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9856" y="3652644"/>
            <a:ext cx="698238" cy="6982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C7CFA1A-DC1F-41A3-A524-57DCD0F60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4444" y="4740384"/>
            <a:ext cx="698238" cy="698238"/>
          </a:xfrm>
          <a:prstGeom prst="rect">
            <a:avLst/>
          </a:prstGeom>
        </p:spPr>
      </p:pic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64152" y="3761602"/>
            <a:ext cx="648072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4396E33-04FA-8B77-6251-D4D715061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6800" y="2710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483238-A848-D34C-B70F-0869C7CE2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0800" y="3790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ijAQqcQ0aITwZc9BpfnQ"/>
</p:tagLst>
</file>

<file path=ppt/theme/theme1.xml><?xml version="1.0" encoding="utf-8"?>
<a:theme xmlns:a="http://schemas.openxmlformats.org/drawingml/2006/main" name="Master Netze BW 2023">
  <a:themeElements>
    <a:clrScheme name="Netze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6032022_Master_EnBW.potx" id="{394A1590-115C-4BED-BDA5-FCCD9D521D28}" vid="{0AF84CAB-E34E-43A1-999B-294B25203625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4EE51E3C992947B914B1847F74DDF2" ma:contentTypeVersion="16" ma:contentTypeDescription="Ein neues Dokument erstellen." ma:contentTypeScope="" ma:versionID="7eb321d7f56114bf7345e327d851f5bd">
  <xsd:schema xmlns:xsd="http://www.w3.org/2001/XMLSchema" xmlns:xs="http://www.w3.org/2001/XMLSchema" xmlns:p="http://schemas.microsoft.com/office/2006/metadata/properties" xmlns:ns2="acbe3f49-9d46-442b-bd91-f8d738a9d233" xmlns:ns3="67aa796f-66a1-4674-ac9d-f847a528ea7e" targetNamespace="http://schemas.microsoft.com/office/2006/metadata/properties" ma:root="true" ma:fieldsID="d88c3b6744197c88c30bf92feffbdefb" ns2:_="" ns3:_="">
    <xsd:import namespace="acbe3f49-9d46-442b-bd91-f8d738a9d233"/>
    <xsd:import namespace="67aa796f-66a1-4674-ac9d-f847a528e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e3f49-9d46-442b-bd91-f8d738a9d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dc9490c-4a27-4737-b814-fbfca88d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796f-66a1-4674-ac9d-f847a528e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a5a12a-2161-4769-8bd3-594f023355c0}" ma:internalName="TaxCatchAll" ma:showField="CatchAllData" ma:web="67aa796f-66a1-4674-ac9d-f847a528e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aa796f-66a1-4674-ac9d-f847a528ea7e" xsi:nil="true"/>
    <lcf76f155ced4ddcb4097134ff3c332f xmlns="acbe3f49-9d46-442b-bd91-f8d738a9d23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8C3A9-387A-4D00-91B9-FBFAD98758B7}"/>
</file>

<file path=customXml/itemProps2.xml><?xml version="1.0" encoding="utf-8"?>
<ds:datastoreItem xmlns:ds="http://schemas.openxmlformats.org/officeDocument/2006/customXml" ds:itemID="{10165E9F-071E-4DE6-8F36-38BA3B9AB14D}">
  <ds:schemaRefs>
    <ds:schemaRef ds:uri="http://schemas.microsoft.com/office/2006/metadata/properties"/>
    <ds:schemaRef ds:uri="http://schemas.microsoft.com/office/infopath/2007/PartnerControls"/>
    <ds:schemaRef ds:uri="67aa796f-66a1-4674-ac9d-f847a528ea7e"/>
    <ds:schemaRef ds:uri="acbe3f49-9d46-442b-bd91-f8d738a9d233"/>
  </ds:schemaRefs>
</ds:datastoreItem>
</file>

<file path=customXml/itemProps3.xml><?xml version="1.0" encoding="utf-8"?>
<ds:datastoreItem xmlns:ds="http://schemas.openxmlformats.org/officeDocument/2006/customXml" ds:itemID="{730D140B-7B6E-4148-A39F-11575C3F5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20042022_Master_EnBW</Template>
  <TotalTime>0</TotalTime>
  <Words>7860</Words>
  <Application>Microsoft Office PowerPoint</Application>
  <PresentationFormat>Breitbild</PresentationFormat>
  <Paragraphs>1532</Paragraphs>
  <Slides>117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117</vt:i4>
      </vt:variant>
    </vt:vector>
  </HeadingPairs>
  <TitlesOfParts>
    <vt:vector size="126" baseType="lpstr">
      <vt:lpstr>Arial</vt:lpstr>
      <vt:lpstr>Calibri</vt:lpstr>
      <vt:lpstr>EnBW DIN Pro</vt:lpstr>
      <vt:lpstr>EnBW DIN Pro Medium</vt:lpstr>
      <vt:lpstr>Mark OT Medium</vt:lpstr>
      <vt:lpstr>Times New Roman</vt:lpstr>
      <vt:lpstr>Wingdings</vt:lpstr>
      <vt:lpstr>Wingdings 2</vt:lpstr>
      <vt:lpstr>Master Netze BW 2023</vt:lpstr>
      <vt:lpstr>Titel zwei- bis vierzeilig lorem ohne Bild lorem ipsum</vt:lpstr>
      <vt:lpstr>Titel zwei- bis vierzeilig lorem ohne Bild lorem ipsum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Platzhalter Kapitelname</vt:lpstr>
      <vt:lpstr>Platzhalter Kapitelname</vt:lpstr>
      <vt:lpstr>Inhalt</vt:lpstr>
      <vt:lpstr>Inhalt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PowerPoint-Präsentation</vt:lpstr>
      <vt:lpstr>PowerPoint-Präsentation</vt:lpstr>
      <vt:lpstr>Lorem mit Bild sit amet con</vt:lpstr>
      <vt:lpstr>Lorem mit Bild sit amet con</vt:lpstr>
      <vt:lpstr>Vielen Dank</vt:lpstr>
      <vt:lpstr>Vielen Dank</vt:lpstr>
      <vt:lpstr>Netze BW Folienbibliothek</vt:lpstr>
      <vt:lpstr>Allgemeine Vorgaben </vt:lpstr>
      <vt:lpstr>Icons</vt:lpstr>
      <vt:lpstr>Icons</vt:lpstr>
      <vt:lpstr>Icons</vt:lpstr>
      <vt:lpstr>Icons</vt:lpstr>
      <vt:lpstr>Zahlen</vt:lpstr>
      <vt:lpstr>Agenda</vt:lpstr>
      <vt:lpstr>Beispielfolien</vt:lpstr>
      <vt:lpstr>Platzhalter Titelbereich 28pt lorem Ipsum dolor maximal zweizeilig</vt:lpstr>
      <vt:lpstr>Platzhalter Titelbereich 28pt lorem Ipsum dolor maximal zweizeilig</vt:lpstr>
      <vt:lpstr>Diagramm, Texte und Störer</vt:lpstr>
      <vt:lpstr>Headline</vt:lpstr>
      <vt:lpstr>Textfolie mit Prozess aus der Mitte wachsend</vt:lpstr>
      <vt:lpstr>Textfolie mit Prozess aus der Mitte wachsend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Wordcloud</vt:lpstr>
      <vt:lpstr>Wordcloud</vt:lpstr>
      <vt:lpstr>Diagramme</vt:lpstr>
      <vt:lpstr>Säulendiagramm</vt:lpstr>
      <vt:lpstr>Säulendiagramm</vt:lpstr>
      <vt:lpstr>Säulendiagramm</vt:lpstr>
      <vt:lpstr>Säulendiagramm mit Kommentar</vt:lpstr>
      <vt:lpstr>Überlagerungsdiagramm</vt:lpstr>
      <vt:lpstr>Überlagerungsdiagramm mit Kommentar</vt:lpstr>
      <vt:lpstr>Wasserfalldiagramm</vt:lpstr>
      <vt:lpstr>Wasserfalldiagramm</vt:lpstr>
      <vt:lpstr>Wasserfalldiagramm mit Kommentar</vt:lpstr>
      <vt:lpstr>Wasserfalldiagramm (fallend)</vt:lpstr>
      <vt:lpstr>Wasserfalldiagramm (fallend) mit Kommentar</vt:lpstr>
      <vt:lpstr>Balkendiagramm</vt:lpstr>
      <vt:lpstr>Balkendiagramm mit Kommentar</vt:lpstr>
      <vt:lpstr>Liniendiagramm</vt:lpstr>
      <vt:lpstr>Liniendiagramm mit Kommentar</vt:lpstr>
      <vt:lpstr>Bewertung</vt:lpstr>
      <vt:lpstr>Bewertung</vt:lpstr>
      <vt:lpstr>Zwei Kreisdiagramme</vt:lpstr>
      <vt:lpstr>Zwei Kreisdiagramme</vt:lpstr>
      <vt:lpstr>Tabellen</vt:lpstr>
      <vt:lpstr>Tabelle </vt:lpstr>
      <vt:lpstr>Kostentabelle</vt:lpstr>
      <vt:lpstr>Prozesse und Projektpläne</vt:lpstr>
      <vt:lpstr>Prozess – fünf Schritte</vt:lpstr>
      <vt:lpstr>Prozess – fünf Schritte</vt:lpstr>
      <vt:lpstr>Prozess – fünf Schritte</vt:lpstr>
      <vt:lpstr>Prozess mit (Zwischen)-Zielen</vt:lpstr>
      <vt:lpstr>Prozess mit (Zwischen)-Zielen</vt:lpstr>
      <vt:lpstr>Ablauf mit verschiedenen Optionen</vt:lpstr>
      <vt:lpstr>Ablauf mit verschiedenen Optionen</vt:lpstr>
      <vt:lpstr>Ablauf – Sechs Schritte</vt:lpstr>
      <vt:lpstr>Ablauf – Sechs Schritte</vt:lpstr>
      <vt:lpstr>Zusammenhang / Kreislauf</vt:lpstr>
      <vt:lpstr>Zusammenhang / Kreislauf</vt:lpstr>
      <vt:lpstr>Prozess – fünf Schritte</vt:lpstr>
      <vt:lpstr>Kreislaufprozesse</vt:lpstr>
      <vt:lpstr>Projektplan</vt:lpstr>
      <vt:lpstr>Projektplan</vt:lpstr>
      <vt:lpstr>Projektplan</vt:lpstr>
      <vt:lpstr>Projektplan</vt:lpstr>
      <vt:lpstr>Organigramme</vt:lpstr>
      <vt:lpstr>Organigramm</vt:lpstr>
      <vt:lpstr>Organigramm</vt:lpstr>
      <vt:lpstr>Organigramm</vt:lpstr>
      <vt:lpstr>Formen und Textboxen</vt:lpstr>
      <vt:lpstr>Faktoren – Zwei</vt:lpstr>
      <vt:lpstr>Faktoren – Zwei</vt:lpstr>
      <vt:lpstr>Aktion / Reaktion</vt:lpstr>
      <vt:lpstr>Aktion / Reaktion</vt:lpstr>
      <vt:lpstr>Bestandteile (Auswahl)</vt:lpstr>
      <vt:lpstr>Bestandteile (Auswahl)</vt:lpstr>
      <vt:lpstr>Konsequenzen – Drei</vt:lpstr>
      <vt:lpstr>Konsequenzen – Drei</vt:lpstr>
      <vt:lpstr>Konsequenzen – Drei</vt:lpstr>
      <vt:lpstr>Pyramide – fünf Bestandteile</vt:lpstr>
      <vt:lpstr>Pyramide – fünf Bestandteile</vt:lpstr>
      <vt:lpstr>Pyramide – fünf Bestandteile</vt:lpstr>
      <vt:lpstr>Pyramide – fünf Bestandteile</vt:lpstr>
      <vt:lpstr>Pyramide – fünf Bestandteile mit Komentar</vt:lpstr>
      <vt:lpstr>Bestandteile – Drei</vt:lpstr>
      <vt:lpstr>Bestandteile – Drei</vt:lpstr>
      <vt:lpstr>Bestandteile – Drei</vt:lpstr>
      <vt:lpstr>Druck von vier Seiten</vt:lpstr>
      <vt:lpstr>Zentralisierung</vt:lpstr>
      <vt:lpstr>Zentralisierung</vt:lpstr>
      <vt:lpstr>Gleichgewicht herstellen</vt:lpstr>
      <vt:lpstr>SWOT-Analyse</vt:lpstr>
      <vt:lpstr>SWOT-Analyse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EnBW Folienbibliothek</dc:title>
  <dc:creator>Josefine Adams</dc:creator>
  <cp:lastModifiedBy>Josefine Adams</cp:lastModifiedBy>
  <cp:revision>39</cp:revision>
  <dcterms:created xsi:type="dcterms:W3CDTF">2022-02-03T12:23:30Z</dcterms:created>
  <dcterms:modified xsi:type="dcterms:W3CDTF">2023-06-28T10:24:59Z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0x010100104EE51E3C992947B914B1847F74DDF2</vt:lpwstr>
  </property>
  <property fmtid="{D5CDD505-2E9C-101B-9397-08002B2CF9AE}" pid="3" name="MediaServiceImageTags">
    <vt:lpwstr/>
  </property>
</Properties>
</file>